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notesSlides/notesSlide11.xml" ContentType="application/vnd.openxmlformats-officedocument.presentationml.notesSlide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tags/tag19.xml" ContentType="application/vnd.openxmlformats-officedocument.presentationml.tags+xml"/>
  <Override PartName="/ppt/notesSlides/notesSlide14.xml" ContentType="application/vnd.openxmlformats-officedocument.presentationml.notesSlide+xml"/>
  <Override PartName="/ppt/tags/tag20.xml" ContentType="application/vnd.openxmlformats-officedocument.presentationml.tags+xml"/>
  <Override PartName="/ppt/notesSlides/notesSlide15.xml" ContentType="application/vnd.openxmlformats-officedocument.presentationml.notesSlide+xml"/>
  <Override PartName="/ppt/tags/tag21.xml" ContentType="application/vnd.openxmlformats-officedocument.presentationml.tags+xml"/>
  <Override PartName="/ppt/notesSlides/notesSlide16.xml" ContentType="application/vnd.openxmlformats-officedocument.presentationml.notesSlide+xml"/>
  <Override PartName="/ppt/tags/tag22.xml" ContentType="application/vnd.openxmlformats-officedocument.presentationml.tags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tags/tag24.xml" ContentType="application/vnd.openxmlformats-officedocument.presentationml.tags+xml"/>
  <Override PartName="/ppt/notesSlides/notesSlide19.xml" ContentType="application/vnd.openxmlformats-officedocument.presentationml.notesSlide+xml"/>
  <Override PartName="/ppt/tags/tag25.xml" ContentType="application/vnd.openxmlformats-officedocument.presentationml.tags+xml"/>
  <Override PartName="/ppt/notesSlides/notesSlide2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sldIdLst>
    <p:sldId id="578" r:id="rId2"/>
    <p:sldId id="641" r:id="rId3"/>
    <p:sldId id="642" r:id="rId4"/>
    <p:sldId id="631" r:id="rId5"/>
    <p:sldId id="630" r:id="rId6"/>
    <p:sldId id="593" r:id="rId7"/>
    <p:sldId id="595" r:id="rId8"/>
    <p:sldId id="596" r:id="rId9"/>
    <p:sldId id="597" r:id="rId10"/>
    <p:sldId id="640" r:id="rId11"/>
    <p:sldId id="598" r:id="rId12"/>
    <p:sldId id="635" r:id="rId13"/>
    <p:sldId id="600" r:id="rId14"/>
    <p:sldId id="636" r:id="rId15"/>
    <p:sldId id="602" r:id="rId16"/>
    <p:sldId id="603" r:id="rId17"/>
    <p:sldId id="604" r:id="rId18"/>
    <p:sldId id="606" r:id="rId19"/>
    <p:sldId id="607" r:id="rId20"/>
    <p:sldId id="608" r:id="rId21"/>
    <p:sldId id="633" r:id="rId22"/>
    <p:sldId id="612" r:id="rId23"/>
    <p:sldId id="613" r:id="rId24"/>
    <p:sldId id="614" r:id="rId25"/>
    <p:sldId id="647" r:id="rId26"/>
    <p:sldId id="648" r:id="rId27"/>
    <p:sldId id="644" r:id="rId28"/>
    <p:sldId id="645" r:id="rId29"/>
    <p:sldId id="646" r:id="rId30"/>
    <p:sldId id="643" r:id="rId31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99"/>
    <a:srgbClr val="000066"/>
    <a:srgbClr val="4545FF"/>
    <a:srgbClr val="BE7100"/>
    <a:srgbClr val="FFF0D9"/>
    <a:srgbClr val="E3E3F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6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F102000-7FAD-49C6-8FDF-469ACAF4ED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05D5CA7-CB4C-4197-B9B6-D88952F7465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CE795BB9-62C7-4029-92EF-DDC6B7B422F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EA1F1AD-8119-4FFF-AAE5-8B80E8FF0DB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C45BD027-D552-4CFE-B837-2A0842B31C4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ECD2ADAD-B546-4B17-A80A-812D3D63D41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A25B0BA-CF1C-48E7-AA9A-5658A06CEF4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B5A9C9D2-98D2-4818-A0E5-ACD32F6E58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B1922414-52FD-4465-87D1-3E1FE0BF12A4}" type="slidenum">
              <a:rPr lang="fr-FR" altLang="fr-FR" sz="1200" smtClean="0">
                <a:latin typeface="Times New Roman" panose="02020603050405020304" pitchFamily="18" charset="0"/>
              </a:rPr>
              <a:pPr/>
              <a:t>2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938FCF19-5922-4FEF-A60E-A431A4DEB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48A60D5D-E551-4D7C-9EEC-E84A95A25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6389" name="Rectangle 4">
            <a:extLst>
              <a:ext uri="{FF2B5EF4-FFF2-40B4-BE49-F238E27FC236}">
                <a16:creationId xmlns:a16="http://schemas.microsoft.com/office/drawing/2014/main" id="{CE5DC319-AF9D-4AD2-B1C3-3DF7AB2D3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0" name="Rectangle 5">
            <a:extLst>
              <a:ext uri="{FF2B5EF4-FFF2-40B4-BE49-F238E27FC236}">
                <a16:creationId xmlns:a16="http://schemas.microsoft.com/office/drawing/2014/main" id="{0AF57EED-0970-45D2-B952-E2830CF239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1" name="Rectangle 6">
            <a:extLst>
              <a:ext uri="{FF2B5EF4-FFF2-40B4-BE49-F238E27FC236}">
                <a16:creationId xmlns:a16="http://schemas.microsoft.com/office/drawing/2014/main" id="{1B9AA51F-A2EA-458B-8539-F906DED6F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2" name="Rectangle 7">
            <a:extLst>
              <a:ext uri="{FF2B5EF4-FFF2-40B4-BE49-F238E27FC236}">
                <a16:creationId xmlns:a16="http://schemas.microsoft.com/office/drawing/2014/main" id="{5A64EC15-4D1D-4272-9397-5124F4F8F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16393" name="Rectangle 8">
            <a:extLst>
              <a:ext uri="{FF2B5EF4-FFF2-40B4-BE49-F238E27FC236}">
                <a16:creationId xmlns:a16="http://schemas.microsoft.com/office/drawing/2014/main" id="{90005435-6723-4C77-A191-7EADC39DF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4" name="Rectangle 9">
            <a:extLst>
              <a:ext uri="{FF2B5EF4-FFF2-40B4-BE49-F238E27FC236}">
                <a16:creationId xmlns:a16="http://schemas.microsoft.com/office/drawing/2014/main" id="{EAA7991E-D957-4945-B317-89EE76D32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5" name="Rectangle 10">
            <a:extLst>
              <a:ext uri="{FF2B5EF4-FFF2-40B4-BE49-F238E27FC236}">
                <a16:creationId xmlns:a16="http://schemas.microsoft.com/office/drawing/2014/main" id="{3384B84E-314D-495C-8659-50DA416E7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6" name="Rectangle 11">
            <a:extLst>
              <a:ext uri="{FF2B5EF4-FFF2-40B4-BE49-F238E27FC236}">
                <a16:creationId xmlns:a16="http://schemas.microsoft.com/office/drawing/2014/main" id="{6AEAC1CE-8015-45EC-96EC-2B8729BF5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6397" name="Rectangle 12">
            <a:extLst>
              <a:ext uri="{FF2B5EF4-FFF2-40B4-BE49-F238E27FC236}">
                <a16:creationId xmlns:a16="http://schemas.microsoft.com/office/drawing/2014/main" id="{E53125BD-FEEA-4A66-BED9-76A894AAB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8" name="Rectangle 13">
            <a:extLst>
              <a:ext uri="{FF2B5EF4-FFF2-40B4-BE49-F238E27FC236}">
                <a16:creationId xmlns:a16="http://schemas.microsoft.com/office/drawing/2014/main" id="{E8D7934B-B9C7-4F19-8F0E-33D05FAD5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399" name="Rectangle 14">
            <a:extLst>
              <a:ext uri="{FF2B5EF4-FFF2-40B4-BE49-F238E27FC236}">
                <a16:creationId xmlns:a16="http://schemas.microsoft.com/office/drawing/2014/main" id="{8CBE8BC1-9A0C-43FF-B0DE-BCB612775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400" name="Rectangle 15">
            <a:extLst>
              <a:ext uri="{FF2B5EF4-FFF2-40B4-BE49-F238E27FC236}">
                <a16:creationId xmlns:a16="http://schemas.microsoft.com/office/drawing/2014/main" id="{EA18F9D2-B9AD-4D57-B995-7FA166081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6401" name="Rectangle 16">
            <a:extLst>
              <a:ext uri="{FF2B5EF4-FFF2-40B4-BE49-F238E27FC236}">
                <a16:creationId xmlns:a16="http://schemas.microsoft.com/office/drawing/2014/main" id="{8512C662-2CFC-4009-A7AF-6A63DCE36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402" name="Rectangle 17">
            <a:extLst>
              <a:ext uri="{FF2B5EF4-FFF2-40B4-BE49-F238E27FC236}">
                <a16:creationId xmlns:a16="http://schemas.microsoft.com/office/drawing/2014/main" id="{593A3764-4610-482E-90F3-F5934E2FB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6403" name="Rectangle 18">
            <a:extLst>
              <a:ext uri="{FF2B5EF4-FFF2-40B4-BE49-F238E27FC236}">
                <a16:creationId xmlns:a16="http://schemas.microsoft.com/office/drawing/2014/main" id="{F4D967EA-798B-4A14-990A-2CC7B41680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16404" name="Rectangle 19">
            <a:extLst>
              <a:ext uri="{FF2B5EF4-FFF2-40B4-BE49-F238E27FC236}">
                <a16:creationId xmlns:a16="http://schemas.microsoft.com/office/drawing/2014/main" id="{9DA8F224-412E-43EB-B666-C93A7930DB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9176058F-992F-4D01-AA0E-3F9FDD9D24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6ABE2827-6542-40C9-9394-2D0961BD4C70}" type="slidenum">
              <a:rPr lang="fr-FR" altLang="fr-FR" sz="1200" smtClean="0">
                <a:latin typeface="Times New Roman" panose="02020603050405020304" pitchFamily="18" charset="0"/>
              </a:rPr>
              <a:pPr/>
              <a:t>14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8DA309B4-9E1A-48A2-96AD-8FB2590D7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FA736B7E-3728-4CC8-9FF1-2F84FB0D1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7893" name="Rectangle 4">
            <a:extLst>
              <a:ext uri="{FF2B5EF4-FFF2-40B4-BE49-F238E27FC236}">
                <a16:creationId xmlns:a16="http://schemas.microsoft.com/office/drawing/2014/main" id="{D5A1C8E9-3C7C-46BB-845C-CFB3885A6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4" name="Rectangle 5">
            <a:extLst>
              <a:ext uri="{FF2B5EF4-FFF2-40B4-BE49-F238E27FC236}">
                <a16:creationId xmlns:a16="http://schemas.microsoft.com/office/drawing/2014/main" id="{7FFEA2DD-7DC4-4011-8B05-8B67E6EEE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5" name="Rectangle 6">
            <a:extLst>
              <a:ext uri="{FF2B5EF4-FFF2-40B4-BE49-F238E27FC236}">
                <a16:creationId xmlns:a16="http://schemas.microsoft.com/office/drawing/2014/main" id="{A29BD5D1-8CBA-44C4-8D4F-9CEF8C782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6" name="Rectangle 7">
            <a:extLst>
              <a:ext uri="{FF2B5EF4-FFF2-40B4-BE49-F238E27FC236}">
                <a16:creationId xmlns:a16="http://schemas.microsoft.com/office/drawing/2014/main" id="{3D93FCED-9A1F-4E94-BE9D-E394FB4EC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7897" name="Rectangle 8">
            <a:extLst>
              <a:ext uri="{FF2B5EF4-FFF2-40B4-BE49-F238E27FC236}">
                <a16:creationId xmlns:a16="http://schemas.microsoft.com/office/drawing/2014/main" id="{E5EE684D-482E-46E9-8A2C-7A44F9320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8" name="Rectangle 9">
            <a:extLst>
              <a:ext uri="{FF2B5EF4-FFF2-40B4-BE49-F238E27FC236}">
                <a16:creationId xmlns:a16="http://schemas.microsoft.com/office/drawing/2014/main" id="{BE6E4751-CBB9-495C-856C-B4D4DB1B2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899" name="Rectangle 10">
            <a:extLst>
              <a:ext uri="{FF2B5EF4-FFF2-40B4-BE49-F238E27FC236}">
                <a16:creationId xmlns:a16="http://schemas.microsoft.com/office/drawing/2014/main" id="{306916D4-C527-4B74-907B-E0DC829F8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0" name="Rectangle 11">
            <a:extLst>
              <a:ext uri="{FF2B5EF4-FFF2-40B4-BE49-F238E27FC236}">
                <a16:creationId xmlns:a16="http://schemas.microsoft.com/office/drawing/2014/main" id="{AA8DD818-A21A-44B5-84C8-03583F14A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37901" name="Rectangle 12">
            <a:extLst>
              <a:ext uri="{FF2B5EF4-FFF2-40B4-BE49-F238E27FC236}">
                <a16:creationId xmlns:a16="http://schemas.microsoft.com/office/drawing/2014/main" id="{0C530FE0-2F95-4F3C-8E82-988531EC6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2" name="Rectangle 13">
            <a:extLst>
              <a:ext uri="{FF2B5EF4-FFF2-40B4-BE49-F238E27FC236}">
                <a16:creationId xmlns:a16="http://schemas.microsoft.com/office/drawing/2014/main" id="{17B6DC7D-9F32-416F-BAF1-083578D99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3" name="Rectangle 14">
            <a:extLst>
              <a:ext uri="{FF2B5EF4-FFF2-40B4-BE49-F238E27FC236}">
                <a16:creationId xmlns:a16="http://schemas.microsoft.com/office/drawing/2014/main" id="{2585DF5D-94DD-4765-B60B-1883A0CAD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4" name="Rectangle 15">
            <a:extLst>
              <a:ext uri="{FF2B5EF4-FFF2-40B4-BE49-F238E27FC236}">
                <a16:creationId xmlns:a16="http://schemas.microsoft.com/office/drawing/2014/main" id="{233F69E8-B090-4338-A314-609649AC4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37905" name="Rectangle 16">
            <a:extLst>
              <a:ext uri="{FF2B5EF4-FFF2-40B4-BE49-F238E27FC236}">
                <a16:creationId xmlns:a16="http://schemas.microsoft.com/office/drawing/2014/main" id="{DDA4ED8C-4742-423A-9A9A-1196E6A52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6" name="Rectangle 17">
            <a:extLst>
              <a:ext uri="{FF2B5EF4-FFF2-40B4-BE49-F238E27FC236}">
                <a16:creationId xmlns:a16="http://schemas.microsoft.com/office/drawing/2014/main" id="{6AADA832-D5C9-4CBB-A74C-3D577E85E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7907" name="Rectangle 18">
            <a:extLst>
              <a:ext uri="{FF2B5EF4-FFF2-40B4-BE49-F238E27FC236}">
                <a16:creationId xmlns:a16="http://schemas.microsoft.com/office/drawing/2014/main" id="{1E7570DB-8A54-47EB-A265-46BADA9623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7908" name="Rectangle 19">
            <a:extLst>
              <a:ext uri="{FF2B5EF4-FFF2-40B4-BE49-F238E27FC236}">
                <a16:creationId xmlns:a16="http://schemas.microsoft.com/office/drawing/2014/main" id="{6A6BB64E-D4A6-4AD5-B473-6E6F196B88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631E48E1-8B50-4DD3-AC9B-A7C7EF98B9E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AB34C654-A080-48C8-83FB-EFE9F2803D19}" type="slidenum">
              <a:rPr lang="fr-FR" altLang="fr-FR" sz="1200" smtClean="0">
                <a:latin typeface="Times New Roman" panose="02020603050405020304" pitchFamily="18" charset="0"/>
              </a:rPr>
              <a:pPr/>
              <a:t>15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BFDEC426-E7F6-4493-ACFE-C92F86CE3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36FF9C3F-DB7E-4009-AD52-4664D865E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8C11F3F6-6B90-4F29-9D48-CE3DE4E76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2" name="Rectangle 5">
            <a:extLst>
              <a:ext uri="{FF2B5EF4-FFF2-40B4-BE49-F238E27FC236}">
                <a16:creationId xmlns:a16="http://schemas.microsoft.com/office/drawing/2014/main" id="{57F77D81-D471-4889-A3D1-4CFA6EBE0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3" name="Rectangle 6">
            <a:extLst>
              <a:ext uri="{FF2B5EF4-FFF2-40B4-BE49-F238E27FC236}">
                <a16:creationId xmlns:a16="http://schemas.microsoft.com/office/drawing/2014/main" id="{27E010EB-31C1-4B4F-8F24-4359E2604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4" name="Rectangle 7">
            <a:extLst>
              <a:ext uri="{FF2B5EF4-FFF2-40B4-BE49-F238E27FC236}">
                <a16:creationId xmlns:a16="http://schemas.microsoft.com/office/drawing/2014/main" id="{397348F7-2D02-457C-875E-1541F44A0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39945" name="Rectangle 8">
            <a:extLst>
              <a:ext uri="{FF2B5EF4-FFF2-40B4-BE49-F238E27FC236}">
                <a16:creationId xmlns:a16="http://schemas.microsoft.com/office/drawing/2014/main" id="{B8DEF989-2D27-44B4-811A-439BA26DE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6" name="Rectangle 9">
            <a:extLst>
              <a:ext uri="{FF2B5EF4-FFF2-40B4-BE49-F238E27FC236}">
                <a16:creationId xmlns:a16="http://schemas.microsoft.com/office/drawing/2014/main" id="{5411BA86-41D1-4727-8E80-F30E35CD6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7" name="Rectangle 10">
            <a:extLst>
              <a:ext uri="{FF2B5EF4-FFF2-40B4-BE49-F238E27FC236}">
                <a16:creationId xmlns:a16="http://schemas.microsoft.com/office/drawing/2014/main" id="{B80C885E-5D76-4252-8999-A5E910DBF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48" name="Rectangle 11">
            <a:extLst>
              <a:ext uri="{FF2B5EF4-FFF2-40B4-BE49-F238E27FC236}">
                <a16:creationId xmlns:a16="http://schemas.microsoft.com/office/drawing/2014/main" id="{F6F0F5C9-B5E9-45C3-9843-1AF96C558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39949" name="Rectangle 12">
            <a:extLst>
              <a:ext uri="{FF2B5EF4-FFF2-40B4-BE49-F238E27FC236}">
                <a16:creationId xmlns:a16="http://schemas.microsoft.com/office/drawing/2014/main" id="{F5290312-A289-4D9F-8A33-9B662EE3B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50" name="Rectangle 13">
            <a:extLst>
              <a:ext uri="{FF2B5EF4-FFF2-40B4-BE49-F238E27FC236}">
                <a16:creationId xmlns:a16="http://schemas.microsoft.com/office/drawing/2014/main" id="{A97797C4-1F31-41AB-ABCE-B748D5124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51" name="Rectangle 14">
            <a:extLst>
              <a:ext uri="{FF2B5EF4-FFF2-40B4-BE49-F238E27FC236}">
                <a16:creationId xmlns:a16="http://schemas.microsoft.com/office/drawing/2014/main" id="{0858761B-13A5-4ACA-B891-E435381DA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52" name="Rectangle 15">
            <a:extLst>
              <a:ext uri="{FF2B5EF4-FFF2-40B4-BE49-F238E27FC236}">
                <a16:creationId xmlns:a16="http://schemas.microsoft.com/office/drawing/2014/main" id="{9C1717DB-07F3-47CD-9D93-221FE9472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39953" name="Rectangle 16">
            <a:extLst>
              <a:ext uri="{FF2B5EF4-FFF2-40B4-BE49-F238E27FC236}">
                <a16:creationId xmlns:a16="http://schemas.microsoft.com/office/drawing/2014/main" id="{B5088EBB-E9FA-4FE2-9F74-4ED60A8F6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54" name="Rectangle 17">
            <a:extLst>
              <a:ext uri="{FF2B5EF4-FFF2-40B4-BE49-F238E27FC236}">
                <a16:creationId xmlns:a16="http://schemas.microsoft.com/office/drawing/2014/main" id="{B7DF8AB0-6E54-4248-A7A3-42ACAD198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9955" name="Rectangle 18">
            <a:extLst>
              <a:ext uri="{FF2B5EF4-FFF2-40B4-BE49-F238E27FC236}">
                <a16:creationId xmlns:a16="http://schemas.microsoft.com/office/drawing/2014/main" id="{E8AC0BFB-3FCE-42C0-B967-2062C876C6C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9956" name="Rectangle 19">
            <a:extLst>
              <a:ext uri="{FF2B5EF4-FFF2-40B4-BE49-F238E27FC236}">
                <a16:creationId xmlns:a16="http://schemas.microsoft.com/office/drawing/2014/main" id="{EA021C34-2643-49B0-8145-E406DC1798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6178758B-A460-414F-BDAD-3DE7708576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55EA4E79-DC9B-4A18-9C7F-F26B98C881FB}" type="slidenum">
              <a:rPr lang="fr-FR" altLang="fr-FR" sz="1200" smtClean="0">
                <a:latin typeface="Times New Roman" panose="02020603050405020304" pitchFamily="18" charset="0"/>
              </a:rPr>
              <a:pPr/>
              <a:t>16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742C19A7-B69E-4D38-8BD5-CBB00EE419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6CC1B257-468B-4B3D-91C5-BE78872CA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41989" name="Rectangle 4">
            <a:extLst>
              <a:ext uri="{FF2B5EF4-FFF2-40B4-BE49-F238E27FC236}">
                <a16:creationId xmlns:a16="http://schemas.microsoft.com/office/drawing/2014/main" id="{04029B54-D9DD-47A3-B24D-B6C3B2C69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0" name="Rectangle 5">
            <a:extLst>
              <a:ext uri="{FF2B5EF4-FFF2-40B4-BE49-F238E27FC236}">
                <a16:creationId xmlns:a16="http://schemas.microsoft.com/office/drawing/2014/main" id="{73564992-7D1A-450A-B7AE-1A9A5339E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1" name="Rectangle 6">
            <a:extLst>
              <a:ext uri="{FF2B5EF4-FFF2-40B4-BE49-F238E27FC236}">
                <a16:creationId xmlns:a16="http://schemas.microsoft.com/office/drawing/2014/main" id="{2C749A07-F886-4D48-9F90-D159B2226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2" name="Rectangle 7">
            <a:extLst>
              <a:ext uri="{FF2B5EF4-FFF2-40B4-BE49-F238E27FC236}">
                <a16:creationId xmlns:a16="http://schemas.microsoft.com/office/drawing/2014/main" id="{F16E6BAF-1F3C-4EBA-BB46-CAF4E82A1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41993" name="Rectangle 8">
            <a:extLst>
              <a:ext uri="{FF2B5EF4-FFF2-40B4-BE49-F238E27FC236}">
                <a16:creationId xmlns:a16="http://schemas.microsoft.com/office/drawing/2014/main" id="{DB47B896-C035-42AD-B84C-0E66C4D9C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4" name="Rectangle 9">
            <a:extLst>
              <a:ext uri="{FF2B5EF4-FFF2-40B4-BE49-F238E27FC236}">
                <a16:creationId xmlns:a16="http://schemas.microsoft.com/office/drawing/2014/main" id="{F20B2FE1-2E3E-47D7-BAC9-2B035041D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5" name="Rectangle 10">
            <a:extLst>
              <a:ext uri="{FF2B5EF4-FFF2-40B4-BE49-F238E27FC236}">
                <a16:creationId xmlns:a16="http://schemas.microsoft.com/office/drawing/2014/main" id="{7007047D-B68D-4173-86E3-0A0F9595F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6" name="Rectangle 11">
            <a:extLst>
              <a:ext uri="{FF2B5EF4-FFF2-40B4-BE49-F238E27FC236}">
                <a16:creationId xmlns:a16="http://schemas.microsoft.com/office/drawing/2014/main" id="{8E5482B9-BED7-4FE1-AF26-3E7FBA4A2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41997" name="Rectangle 12">
            <a:extLst>
              <a:ext uri="{FF2B5EF4-FFF2-40B4-BE49-F238E27FC236}">
                <a16:creationId xmlns:a16="http://schemas.microsoft.com/office/drawing/2014/main" id="{D20338C0-EDD7-4EFC-9737-FE2DF42F8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8" name="Rectangle 13">
            <a:extLst>
              <a:ext uri="{FF2B5EF4-FFF2-40B4-BE49-F238E27FC236}">
                <a16:creationId xmlns:a16="http://schemas.microsoft.com/office/drawing/2014/main" id="{635EA4DC-5F89-408F-A914-E5FBBA03A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1999" name="Rectangle 14">
            <a:extLst>
              <a:ext uri="{FF2B5EF4-FFF2-40B4-BE49-F238E27FC236}">
                <a16:creationId xmlns:a16="http://schemas.microsoft.com/office/drawing/2014/main" id="{9F2FBDFC-BBD4-48B5-99B6-8FC749236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2000" name="Rectangle 15">
            <a:extLst>
              <a:ext uri="{FF2B5EF4-FFF2-40B4-BE49-F238E27FC236}">
                <a16:creationId xmlns:a16="http://schemas.microsoft.com/office/drawing/2014/main" id="{F01D5571-19BE-47A5-96B7-6978C8A56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42001" name="Rectangle 16">
            <a:extLst>
              <a:ext uri="{FF2B5EF4-FFF2-40B4-BE49-F238E27FC236}">
                <a16:creationId xmlns:a16="http://schemas.microsoft.com/office/drawing/2014/main" id="{57CBAFFB-F785-405F-8A20-86874D7D5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2002" name="Rectangle 17">
            <a:extLst>
              <a:ext uri="{FF2B5EF4-FFF2-40B4-BE49-F238E27FC236}">
                <a16:creationId xmlns:a16="http://schemas.microsoft.com/office/drawing/2014/main" id="{97BD7B74-8FB8-4972-B10D-AD2B3F303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2003" name="Rectangle 18">
            <a:extLst>
              <a:ext uri="{FF2B5EF4-FFF2-40B4-BE49-F238E27FC236}">
                <a16:creationId xmlns:a16="http://schemas.microsoft.com/office/drawing/2014/main" id="{91D6AC3F-5594-42FC-8E52-D8774F9A2C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2004" name="Rectangle 19">
            <a:extLst>
              <a:ext uri="{FF2B5EF4-FFF2-40B4-BE49-F238E27FC236}">
                <a16:creationId xmlns:a16="http://schemas.microsoft.com/office/drawing/2014/main" id="{E618C07C-F07F-4336-AC23-0CA104436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D2285814-68A0-407C-A62F-EEA6D17777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E1802014-F06E-4F58-A7CA-A0D7153D64FA}" type="slidenum">
              <a:rPr lang="fr-FR" altLang="fr-FR" sz="1200" smtClean="0">
                <a:latin typeface="Times New Roman" panose="02020603050405020304" pitchFamily="18" charset="0"/>
              </a:rPr>
              <a:pPr/>
              <a:t>17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C5027E73-F633-4A14-924C-D8939332D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4FCD20F9-A2AF-4B97-8D18-F81411A4E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44037" name="Rectangle 4">
            <a:extLst>
              <a:ext uri="{FF2B5EF4-FFF2-40B4-BE49-F238E27FC236}">
                <a16:creationId xmlns:a16="http://schemas.microsoft.com/office/drawing/2014/main" id="{8AD202E8-5C36-4F42-8B7F-D9A23D27A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38" name="Rectangle 5">
            <a:extLst>
              <a:ext uri="{FF2B5EF4-FFF2-40B4-BE49-F238E27FC236}">
                <a16:creationId xmlns:a16="http://schemas.microsoft.com/office/drawing/2014/main" id="{C4EED497-F1E8-4D73-B61B-E65F2AFA2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39" name="Rectangle 6">
            <a:extLst>
              <a:ext uri="{FF2B5EF4-FFF2-40B4-BE49-F238E27FC236}">
                <a16:creationId xmlns:a16="http://schemas.microsoft.com/office/drawing/2014/main" id="{C0436BEB-C34B-41CE-B743-C1EB9225C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0" name="Rectangle 7">
            <a:extLst>
              <a:ext uri="{FF2B5EF4-FFF2-40B4-BE49-F238E27FC236}">
                <a16:creationId xmlns:a16="http://schemas.microsoft.com/office/drawing/2014/main" id="{EB696BB0-5609-4F9B-BE3C-BF82FD3BE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36</a:t>
            </a:r>
          </a:p>
        </p:txBody>
      </p:sp>
      <p:sp>
        <p:nvSpPr>
          <p:cNvPr id="44041" name="Rectangle 8">
            <a:extLst>
              <a:ext uri="{FF2B5EF4-FFF2-40B4-BE49-F238E27FC236}">
                <a16:creationId xmlns:a16="http://schemas.microsoft.com/office/drawing/2014/main" id="{BBCD95FD-4FE6-4604-8F1E-D690EB6B0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2" name="Rectangle 9">
            <a:extLst>
              <a:ext uri="{FF2B5EF4-FFF2-40B4-BE49-F238E27FC236}">
                <a16:creationId xmlns:a16="http://schemas.microsoft.com/office/drawing/2014/main" id="{156A3A37-B667-48D3-8695-FC3D4A8FA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3" name="Rectangle 10">
            <a:extLst>
              <a:ext uri="{FF2B5EF4-FFF2-40B4-BE49-F238E27FC236}">
                <a16:creationId xmlns:a16="http://schemas.microsoft.com/office/drawing/2014/main" id="{E21FA763-E73D-4DE9-9787-0603941AC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4" name="Rectangle 11">
            <a:extLst>
              <a:ext uri="{FF2B5EF4-FFF2-40B4-BE49-F238E27FC236}">
                <a16:creationId xmlns:a16="http://schemas.microsoft.com/office/drawing/2014/main" id="{A53BC09E-76AA-4817-9ADB-A6A19A82B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44045" name="Rectangle 12">
            <a:extLst>
              <a:ext uri="{FF2B5EF4-FFF2-40B4-BE49-F238E27FC236}">
                <a16:creationId xmlns:a16="http://schemas.microsoft.com/office/drawing/2014/main" id="{5D49B872-0A08-4304-8207-213F9195A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6" name="Rectangle 13">
            <a:extLst>
              <a:ext uri="{FF2B5EF4-FFF2-40B4-BE49-F238E27FC236}">
                <a16:creationId xmlns:a16="http://schemas.microsoft.com/office/drawing/2014/main" id="{18CD12A6-8F8E-4884-A835-425574E18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7" name="Rectangle 14">
            <a:extLst>
              <a:ext uri="{FF2B5EF4-FFF2-40B4-BE49-F238E27FC236}">
                <a16:creationId xmlns:a16="http://schemas.microsoft.com/office/drawing/2014/main" id="{F7BA2D91-A6DD-4173-B445-FFE96C3CA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48" name="Rectangle 15">
            <a:extLst>
              <a:ext uri="{FF2B5EF4-FFF2-40B4-BE49-F238E27FC236}">
                <a16:creationId xmlns:a16="http://schemas.microsoft.com/office/drawing/2014/main" id="{2B95E92A-67DD-4730-B34B-32D0260BA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44049" name="Rectangle 16">
            <a:extLst>
              <a:ext uri="{FF2B5EF4-FFF2-40B4-BE49-F238E27FC236}">
                <a16:creationId xmlns:a16="http://schemas.microsoft.com/office/drawing/2014/main" id="{A382E99E-CF21-444C-BAB6-FB55F35AF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50" name="Rectangle 17">
            <a:extLst>
              <a:ext uri="{FF2B5EF4-FFF2-40B4-BE49-F238E27FC236}">
                <a16:creationId xmlns:a16="http://schemas.microsoft.com/office/drawing/2014/main" id="{50DC2102-D51F-4737-9E59-E9BC6A311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4051" name="Rectangle 18">
            <a:extLst>
              <a:ext uri="{FF2B5EF4-FFF2-40B4-BE49-F238E27FC236}">
                <a16:creationId xmlns:a16="http://schemas.microsoft.com/office/drawing/2014/main" id="{9DE48166-90F5-4555-BB7C-FBEC61C413A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4052" name="Rectangle 19">
            <a:extLst>
              <a:ext uri="{FF2B5EF4-FFF2-40B4-BE49-F238E27FC236}">
                <a16:creationId xmlns:a16="http://schemas.microsoft.com/office/drawing/2014/main" id="{3A8AEBF4-2A58-48F0-B6B1-B9C3AC813E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48D272FF-ED6A-4E39-9180-6ED29EA7D8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9B6F4312-7E4B-45A6-985D-6DA5E942E99F}" type="slidenum">
              <a:rPr lang="fr-FR" altLang="fr-FR" sz="1200" smtClean="0">
                <a:latin typeface="Times New Roman" panose="02020603050405020304" pitchFamily="18" charset="0"/>
              </a:rPr>
              <a:pPr/>
              <a:t>18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46083" name="Rectangle 2">
            <a:extLst>
              <a:ext uri="{FF2B5EF4-FFF2-40B4-BE49-F238E27FC236}">
                <a16:creationId xmlns:a16="http://schemas.microsoft.com/office/drawing/2014/main" id="{0514CAEC-C1BA-4960-BD29-4A6A47016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0473438C-EBBA-49A4-AA28-DDC95F207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46085" name="Rectangle 4">
            <a:extLst>
              <a:ext uri="{FF2B5EF4-FFF2-40B4-BE49-F238E27FC236}">
                <a16:creationId xmlns:a16="http://schemas.microsoft.com/office/drawing/2014/main" id="{DE0FC33C-B161-457A-A081-41FEA6297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86" name="Rectangle 5">
            <a:extLst>
              <a:ext uri="{FF2B5EF4-FFF2-40B4-BE49-F238E27FC236}">
                <a16:creationId xmlns:a16="http://schemas.microsoft.com/office/drawing/2014/main" id="{233F651C-F310-423B-9264-4C90CD791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87" name="Rectangle 6">
            <a:extLst>
              <a:ext uri="{FF2B5EF4-FFF2-40B4-BE49-F238E27FC236}">
                <a16:creationId xmlns:a16="http://schemas.microsoft.com/office/drawing/2014/main" id="{DADC338D-F3A2-4A8F-9EE2-FEF014DAB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88" name="Rectangle 7">
            <a:extLst>
              <a:ext uri="{FF2B5EF4-FFF2-40B4-BE49-F238E27FC236}">
                <a16:creationId xmlns:a16="http://schemas.microsoft.com/office/drawing/2014/main" id="{0D2A6958-C461-4024-A078-6A19957B1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46089" name="Rectangle 8">
            <a:extLst>
              <a:ext uri="{FF2B5EF4-FFF2-40B4-BE49-F238E27FC236}">
                <a16:creationId xmlns:a16="http://schemas.microsoft.com/office/drawing/2014/main" id="{92B86F13-A57F-4131-A734-D2BAF1F6D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0" name="Rectangle 9">
            <a:extLst>
              <a:ext uri="{FF2B5EF4-FFF2-40B4-BE49-F238E27FC236}">
                <a16:creationId xmlns:a16="http://schemas.microsoft.com/office/drawing/2014/main" id="{B6F442A4-2538-46E2-88C5-9A09E307A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1" name="Rectangle 10">
            <a:extLst>
              <a:ext uri="{FF2B5EF4-FFF2-40B4-BE49-F238E27FC236}">
                <a16:creationId xmlns:a16="http://schemas.microsoft.com/office/drawing/2014/main" id="{1080BB3D-D51E-43E1-9DC5-45D4A6C96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2" name="Rectangle 11">
            <a:extLst>
              <a:ext uri="{FF2B5EF4-FFF2-40B4-BE49-F238E27FC236}">
                <a16:creationId xmlns:a16="http://schemas.microsoft.com/office/drawing/2014/main" id="{D0D3FED1-08C9-4C01-83F8-BE14C1491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46093" name="Rectangle 12">
            <a:extLst>
              <a:ext uri="{FF2B5EF4-FFF2-40B4-BE49-F238E27FC236}">
                <a16:creationId xmlns:a16="http://schemas.microsoft.com/office/drawing/2014/main" id="{B5EF060C-7F02-456E-87F1-2585D6112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4" name="Rectangle 13">
            <a:extLst>
              <a:ext uri="{FF2B5EF4-FFF2-40B4-BE49-F238E27FC236}">
                <a16:creationId xmlns:a16="http://schemas.microsoft.com/office/drawing/2014/main" id="{9D761CF5-6CBA-4C78-97BB-A59A728C1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5" name="Rectangle 14">
            <a:extLst>
              <a:ext uri="{FF2B5EF4-FFF2-40B4-BE49-F238E27FC236}">
                <a16:creationId xmlns:a16="http://schemas.microsoft.com/office/drawing/2014/main" id="{FC25B510-F812-4A00-9ED9-ED8DE2A31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6" name="Rectangle 15">
            <a:extLst>
              <a:ext uri="{FF2B5EF4-FFF2-40B4-BE49-F238E27FC236}">
                <a16:creationId xmlns:a16="http://schemas.microsoft.com/office/drawing/2014/main" id="{CDF1637B-0885-436B-8973-4692D33A7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46097" name="Rectangle 16">
            <a:extLst>
              <a:ext uri="{FF2B5EF4-FFF2-40B4-BE49-F238E27FC236}">
                <a16:creationId xmlns:a16="http://schemas.microsoft.com/office/drawing/2014/main" id="{D7191C89-D023-4B04-BF81-4BFD86B48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8" name="Rectangle 17">
            <a:extLst>
              <a:ext uri="{FF2B5EF4-FFF2-40B4-BE49-F238E27FC236}">
                <a16:creationId xmlns:a16="http://schemas.microsoft.com/office/drawing/2014/main" id="{891F8C3C-1DC7-451B-9C81-9AB539BD2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6099" name="Rectangle 18">
            <a:extLst>
              <a:ext uri="{FF2B5EF4-FFF2-40B4-BE49-F238E27FC236}">
                <a16:creationId xmlns:a16="http://schemas.microsoft.com/office/drawing/2014/main" id="{85817923-B65A-4892-B3DA-40E1361F08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6100" name="Rectangle 19">
            <a:extLst>
              <a:ext uri="{FF2B5EF4-FFF2-40B4-BE49-F238E27FC236}">
                <a16:creationId xmlns:a16="http://schemas.microsoft.com/office/drawing/2014/main" id="{F69AB8A8-4435-4F13-86F8-02687A504D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B6921DD6-8365-4399-B770-56DF15892A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CF2A283D-0F67-4948-9314-DA4AE6DF7185}" type="slidenum">
              <a:rPr lang="fr-FR" altLang="fr-FR" sz="1200" smtClean="0">
                <a:latin typeface="Times New Roman" panose="02020603050405020304" pitchFamily="18" charset="0"/>
              </a:rPr>
              <a:pPr/>
              <a:t>19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48131" name="Rectangle 2">
            <a:extLst>
              <a:ext uri="{FF2B5EF4-FFF2-40B4-BE49-F238E27FC236}">
                <a16:creationId xmlns:a16="http://schemas.microsoft.com/office/drawing/2014/main" id="{9DAEC65A-9BD4-443B-AAA6-233B6265F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2" name="Rectangle 3">
            <a:extLst>
              <a:ext uri="{FF2B5EF4-FFF2-40B4-BE49-F238E27FC236}">
                <a16:creationId xmlns:a16="http://schemas.microsoft.com/office/drawing/2014/main" id="{D9E79A4C-9132-4CD2-AE65-3649C2B1B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48133" name="Rectangle 4">
            <a:extLst>
              <a:ext uri="{FF2B5EF4-FFF2-40B4-BE49-F238E27FC236}">
                <a16:creationId xmlns:a16="http://schemas.microsoft.com/office/drawing/2014/main" id="{19B77E6B-1D5C-4E67-8F86-2E65DA8FC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4" name="Rectangle 5">
            <a:extLst>
              <a:ext uri="{FF2B5EF4-FFF2-40B4-BE49-F238E27FC236}">
                <a16:creationId xmlns:a16="http://schemas.microsoft.com/office/drawing/2014/main" id="{E5458B35-B2E5-497A-AB67-9663F601D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5" name="Rectangle 6">
            <a:extLst>
              <a:ext uri="{FF2B5EF4-FFF2-40B4-BE49-F238E27FC236}">
                <a16:creationId xmlns:a16="http://schemas.microsoft.com/office/drawing/2014/main" id="{F53471C2-1E84-44AD-90A2-357A104A1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6" name="Rectangle 7">
            <a:extLst>
              <a:ext uri="{FF2B5EF4-FFF2-40B4-BE49-F238E27FC236}">
                <a16:creationId xmlns:a16="http://schemas.microsoft.com/office/drawing/2014/main" id="{BFD64835-8B56-4622-ABAD-8A224DAA6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48137" name="Rectangle 8">
            <a:extLst>
              <a:ext uri="{FF2B5EF4-FFF2-40B4-BE49-F238E27FC236}">
                <a16:creationId xmlns:a16="http://schemas.microsoft.com/office/drawing/2014/main" id="{D953034C-9B57-47F2-B06B-C0BE6B308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8" name="Rectangle 9">
            <a:extLst>
              <a:ext uri="{FF2B5EF4-FFF2-40B4-BE49-F238E27FC236}">
                <a16:creationId xmlns:a16="http://schemas.microsoft.com/office/drawing/2014/main" id="{A7A1EC65-329E-48BE-94ED-96F3C4D98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39" name="Rectangle 10">
            <a:extLst>
              <a:ext uri="{FF2B5EF4-FFF2-40B4-BE49-F238E27FC236}">
                <a16:creationId xmlns:a16="http://schemas.microsoft.com/office/drawing/2014/main" id="{09AF80C1-377B-4DF2-9D52-E66D23E3D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0" name="Rectangle 11">
            <a:extLst>
              <a:ext uri="{FF2B5EF4-FFF2-40B4-BE49-F238E27FC236}">
                <a16:creationId xmlns:a16="http://schemas.microsoft.com/office/drawing/2014/main" id="{50CA360F-E763-49F1-8D20-7D00FE7F06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48141" name="Rectangle 12">
            <a:extLst>
              <a:ext uri="{FF2B5EF4-FFF2-40B4-BE49-F238E27FC236}">
                <a16:creationId xmlns:a16="http://schemas.microsoft.com/office/drawing/2014/main" id="{292EA597-1342-4AA2-9573-C65FC4345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2" name="Rectangle 13">
            <a:extLst>
              <a:ext uri="{FF2B5EF4-FFF2-40B4-BE49-F238E27FC236}">
                <a16:creationId xmlns:a16="http://schemas.microsoft.com/office/drawing/2014/main" id="{0523C069-3691-46C1-8BD5-AF83E750F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3" name="Rectangle 14">
            <a:extLst>
              <a:ext uri="{FF2B5EF4-FFF2-40B4-BE49-F238E27FC236}">
                <a16:creationId xmlns:a16="http://schemas.microsoft.com/office/drawing/2014/main" id="{895C373E-CBD8-4CC9-9E0F-5119A40E9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4" name="Rectangle 15">
            <a:extLst>
              <a:ext uri="{FF2B5EF4-FFF2-40B4-BE49-F238E27FC236}">
                <a16:creationId xmlns:a16="http://schemas.microsoft.com/office/drawing/2014/main" id="{F4EF7C04-BDA6-4D5B-8246-E5EF08791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48145" name="Rectangle 16">
            <a:extLst>
              <a:ext uri="{FF2B5EF4-FFF2-40B4-BE49-F238E27FC236}">
                <a16:creationId xmlns:a16="http://schemas.microsoft.com/office/drawing/2014/main" id="{58734693-E699-4BAE-972D-46F76B5DB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6" name="Rectangle 17">
            <a:extLst>
              <a:ext uri="{FF2B5EF4-FFF2-40B4-BE49-F238E27FC236}">
                <a16:creationId xmlns:a16="http://schemas.microsoft.com/office/drawing/2014/main" id="{E8C7DF1D-3DF1-4CFE-899F-C9E0CADDB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48147" name="Rectangle 18">
            <a:extLst>
              <a:ext uri="{FF2B5EF4-FFF2-40B4-BE49-F238E27FC236}">
                <a16:creationId xmlns:a16="http://schemas.microsoft.com/office/drawing/2014/main" id="{EF0E83F3-AB0B-4F69-982C-71C60B56AA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48148" name="Rectangle 19">
            <a:extLst>
              <a:ext uri="{FF2B5EF4-FFF2-40B4-BE49-F238E27FC236}">
                <a16:creationId xmlns:a16="http://schemas.microsoft.com/office/drawing/2014/main" id="{47C5E869-4EAD-46FF-8BC9-6454570599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>
            <a:extLst>
              <a:ext uri="{FF2B5EF4-FFF2-40B4-BE49-F238E27FC236}">
                <a16:creationId xmlns:a16="http://schemas.microsoft.com/office/drawing/2014/main" id="{31264083-0345-4A51-BF12-7133785FF6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CCBABCE8-FE1B-46CC-8464-097E6BEC65BC}" type="slidenum">
              <a:rPr lang="fr-FR" altLang="fr-FR" sz="1200" smtClean="0">
                <a:latin typeface="Times New Roman" panose="02020603050405020304" pitchFamily="18" charset="0"/>
              </a:rPr>
              <a:pPr/>
              <a:t>20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50179" name="Rectangle 2">
            <a:extLst>
              <a:ext uri="{FF2B5EF4-FFF2-40B4-BE49-F238E27FC236}">
                <a16:creationId xmlns:a16="http://schemas.microsoft.com/office/drawing/2014/main" id="{52C73699-B666-4594-8EA8-167D02252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0" name="Rectangle 3">
            <a:extLst>
              <a:ext uri="{FF2B5EF4-FFF2-40B4-BE49-F238E27FC236}">
                <a16:creationId xmlns:a16="http://schemas.microsoft.com/office/drawing/2014/main" id="{9B476945-06C2-4330-B0B4-431D1BFEC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50181" name="Rectangle 4">
            <a:extLst>
              <a:ext uri="{FF2B5EF4-FFF2-40B4-BE49-F238E27FC236}">
                <a16:creationId xmlns:a16="http://schemas.microsoft.com/office/drawing/2014/main" id="{758BC809-462A-4F76-B713-5A43873F0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2" name="Rectangle 5">
            <a:extLst>
              <a:ext uri="{FF2B5EF4-FFF2-40B4-BE49-F238E27FC236}">
                <a16:creationId xmlns:a16="http://schemas.microsoft.com/office/drawing/2014/main" id="{EC55124C-85A3-44D8-9DB4-9C433A999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3" name="Rectangle 6">
            <a:extLst>
              <a:ext uri="{FF2B5EF4-FFF2-40B4-BE49-F238E27FC236}">
                <a16:creationId xmlns:a16="http://schemas.microsoft.com/office/drawing/2014/main" id="{D766355E-896B-4ADC-9288-0C7EE18EF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4" name="Rectangle 7">
            <a:extLst>
              <a:ext uri="{FF2B5EF4-FFF2-40B4-BE49-F238E27FC236}">
                <a16:creationId xmlns:a16="http://schemas.microsoft.com/office/drawing/2014/main" id="{D7933B2F-A614-40E8-9806-CB719A4D8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50185" name="Rectangle 8">
            <a:extLst>
              <a:ext uri="{FF2B5EF4-FFF2-40B4-BE49-F238E27FC236}">
                <a16:creationId xmlns:a16="http://schemas.microsoft.com/office/drawing/2014/main" id="{3F45D979-A158-4B12-A64C-AEF7AEC32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6" name="Rectangle 9">
            <a:extLst>
              <a:ext uri="{FF2B5EF4-FFF2-40B4-BE49-F238E27FC236}">
                <a16:creationId xmlns:a16="http://schemas.microsoft.com/office/drawing/2014/main" id="{A7B8D6E5-21D4-4320-8B1E-46031BBC1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7" name="Rectangle 10">
            <a:extLst>
              <a:ext uri="{FF2B5EF4-FFF2-40B4-BE49-F238E27FC236}">
                <a16:creationId xmlns:a16="http://schemas.microsoft.com/office/drawing/2014/main" id="{97FA5D06-8DAF-4CA0-93C2-4A7F0D404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88" name="Rectangle 11">
            <a:extLst>
              <a:ext uri="{FF2B5EF4-FFF2-40B4-BE49-F238E27FC236}">
                <a16:creationId xmlns:a16="http://schemas.microsoft.com/office/drawing/2014/main" id="{D9194E3C-CDC9-42C6-A2D2-1651D6CAE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50189" name="Rectangle 12">
            <a:extLst>
              <a:ext uri="{FF2B5EF4-FFF2-40B4-BE49-F238E27FC236}">
                <a16:creationId xmlns:a16="http://schemas.microsoft.com/office/drawing/2014/main" id="{32A475DB-BF4E-4EC3-91AE-481AE8619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90" name="Rectangle 13">
            <a:extLst>
              <a:ext uri="{FF2B5EF4-FFF2-40B4-BE49-F238E27FC236}">
                <a16:creationId xmlns:a16="http://schemas.microsoft.com/office/drawing/2014/main" id="{591973AC-468D-4B0C-84E6-FD18F6F76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91" name="Rectangle 14">
            <a:extLst>
              <a:ext uri="{FF2B5EF4-FFF2-40B4-BE49-F238E27FC236}">
                <a16:creationId xmlns:a16="http://schemas.microsoft.com/office/drawing/2014/main" id="{5E1612E3-60AB-4CFE-BE6D-2181CDBD1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92" name="Rectangle 15">
            <a:extLst>
              <a:ext uri="{FF2B5EF4-FFF2-40B4-BE49-F238E27FC236}">
                <a16:creationId xmlns:a16="http://schemas.microsoft.com/office/drawing/2014/main" id="{153A7125-40FC-420F-87C2-831A23745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50193" name="Rectangle 16">
            <a:extLst>
              <a:ext uri="{FF2B5EF4-FFF2-40B4-BE49-F238E27FC236}">
                <a16:creationId xmlns:a16="http://schemas.microsoft.com/office/drawing/2014/main" id="{6554CEE9-E265-4418-AF72-13D41B1BC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94" name="Rectangle 17">
            <a:extLst>
              <a:ext uri="{FF2B5EF4-FFF2-40B4-BE49-F238E27FC236}">
                <a16:creationId xmlns:a16="http://schemas.microsoft.com/office/drawing/2014/main" id="{7BFE65D0-C4F0-4420-A315-50912989E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0195" name="Rectangle 18">
            <a:extLst>
              <a:ext uri="{FF2B5EF4-FFF2-40B4-BE49-F238E27FC236}">
                <a16:creationId xmlns:a16="http://schemas.microsoft.com/office/drawing/2014/main" id="{8214ECF9-D0AF-4C3E-9E1D-4737DF6312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0196" name="Rectangle 19">
            <a:extLst>
              <a:ext uri="{FF2B5EF4-FFF2-40B4-BE49-F238E27FC236}">
                <a16:creationId xmlns:a16="http://schemas.microsoft.com/office/drawing/2014/main" id="{04208144-5D36-43B4-9BE3-9B86B2667C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D87AF560-AF21-4E28-BCB1-7493F26B48D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17CEC5A-CFA0-4FB0-9E57-B57A6EDF0FE6}" type="slidenum">
              <a:rPr lang="fr-FR" altLang="fr-FR" sz="1200" smtClean="0">
                <a:latin typeface="Times New Roman" panose="02020603050405020304" pitchFamily="18" charset="0"/>
              </a:rPr>
              <a:pPr/>
              <a:t>21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41DBB8CA-1478-4608-93A1-1FF39331E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20804F21-46C9-4D46-8F0E-9141243A4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52229" name="Rectangle 4">
            <a:extLst>
              <a:ext uri="{FF2B5EF4-FFF2-40B4-BE49-F238E27FC236}">
                <a16:creationId xmlns:a16="http://schemas.microsoft.com/office/drawing/2014/main" id="{7451FAB8-723D-4205-AF05-9D46EF5F4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0" name="Rectangle 5">
            <a:extLst>
              <a:ext uri="{FF2B5EF4-FFF2-40B4-BE49-F238E27FC236}">
                <a16:creationId xmlns:a16="http://schemas.microsoft.com/office/drawing/2014/main" id="{9F35836C-6FF2-43A5-B425-A5F949CAC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1" name="Rectangle 6">
            <a:extLst>
              <a:ext uri="{FF2B5EF4-FFF2-40B4-BE49-F238E27FC236}">
                <a16:creationId xmlns:a16="http://schemas.microsoft.com/office/drawing/2014/main" id="{C4081156-E49A-421D-A5EA-73B32A9A7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2" name="Rectangle 7">
            <a:extLst>
              <a:ext uri="{FF2B5EF4-FFF2-40B4-BE49-F238E27FC236}">
                <a16:creationId xmlns:a16="http://schemas.microsoft.com/office/drawing/2014/main" id="{61128A35-90F0-4B8A-A6AD-B9ADBBCA1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52233" name="Rectangle 8">
            <a:extLst>
              <a:ext uri="{FF2B5EF4-FFF2-40B4-BE49-F238E27FC236}">
                <a16:creationId xmlns:a16="http://schemas.microsoft.com/office/drawing/2014/main" id="{0E59A785-7B5A-4085-AA10-EF5C4E086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4" name="Rectangle 9">
            <a:extLst>
              <a:ext uri="{FF2B5EF4-FFF2-40B4-BE49-F238E27FC236}">
                <a16:creationId xmlns:a16="http://schemas.microsoft.com/office/drawing/2014/main" id="{1FDEAB79-06D0-4C1A-B0E6-77DC9A097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5" name="Rectangle 10">
            <a:extLst>
              <a:ext uri="{FF2B5EF4-FFF2-40B4-BE49-F238E27FC236}">
                <a16:creationId xmlns:a16="http://schemas.microsoft.com/office/drawing/2014/main" id="{B00C118B-0DB5-462D-AE45-6FF819DD5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6" name="Rectangle 11">
            <a:extLst>
              <a:ext uri="{FF2B5EF4-FFF2-40B4-BE49-F238E27FC236}">
                <a16:creationId xmlns:a16="http://schemas.microsoft.com/office/drawing/2014/main" id="{D4D88713-6D30-4674-9D3E-95273CF92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52237" name="Rectangle 12">
            <a:extLst>
              <a:ext uri="{FF2B5EF4-FFF2-40B4-BE49-F238E27FC236}">
                <a16:creationId xmlns:a16="http://schemas.microsoft.com/office/drawing/2014/main" id="{F7EF7289-F161-47F3-935B-4F51AE789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8" name="Rectangle 13">
            <a:extLst>
              <a:ext uri="{FF2B5EF4-FFF2-40B4-BE49-F238E27FC236}">
                <a16:creationId xmlns:a16="http://schemas.microsoft.com/office/drawing/2014/main" id="{BA135003-142A-47D0-A2A4-D8F5A7975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39" name="Rectangle 14">
            <a:extLst>
              <a:ext uri="{FF2B5EF4-FFF2-40B4-BE49-F238E27FC236}">
                <a16:creationId xmlns:a16="http://schemas.microsoft.com/office/drawing/2014/main" id="{95FA7116-8343-491F-A52F-3676EDF9F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40" name="Rectangle 15">
            <a:extLst>
              <a:ext uri="{FF2B5EF4-FFF2-40B4-BE49-F238E27FC236}">
                <a16:creationId xmlns:a16="http://schemas.microsoft.com/office/drawing/2014/main" id="{C45FFDF3-8E1D-4C16-A0DA-6D329DE22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52241" name="Rectangle 16">
            <a:extLst>
              <a:ext uri="{FF2B5EF4-FFF2-40B4-BE49-F238E27FC236}">
                <a16:creationId xmlns:a16="http://schemas.microsoft.com/office/drawing/2014/main" id="{3309B844-FF90-47C2-9F11-CD9E35553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42" name="Rectangle 17">
            <a:extLst>
              <a:ext uri="{FF2B5EF4-FFF2-40B4-BE49-F238E27FC236}">
                <a16:creationId xmlns:a16="http://schemas.microsoft.com/office/drawing/2014/main" id="{687E9C94-4AD9-4254-B7B5-219C2426C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2243" name="Rectangle 18">
            <a:extLst>
              <a:ext uri="{FF2B5EF4-FFF2-40B4-BE49-F238E27FC236}">
                <a16:creationId xmlns:a16="http://schemas.microsoft.com/office/drawing/2014/main" id="{7DC8458D-1939-4CB6-8984-04C39DF7E5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2244" name="Rectangle 19">
            <a:extLst>
              <a:ext uri="{FF2B5EF4-FFF2-40B4-BE49-F238E27FC236}">
                <a16:creationId xmlns:a16="http://schemas.microsoft.com/office/drawing/2014/main" id="{1B3C1800-AB98-4BD6-AA8D-982BB610E3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>
            <a:extLst>
              <a:ext uri="{FF2B5EF4-FFF2-40B4-BE49-F238E27FC236}">
                <a16:creationId xmlns:a16="http://schemas.microsoft.com/office/drawing/2014/main" id="{411CC440-8E69-4A06-BE24-CDC272A94D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5CF2DFB-CD44-45B0-8462-0882F5300540}" type="slidenum">
              <a:rPr lang="fr-FR" altLang="fr-FR" sz="1200" smtClean="0">
                <a:latin typeface="Times New Roman" panose="02020603050405020304" pitchFamily="18" charset="0"/>
              </a:rPr>
              <a:pPr/>
              <a:t>22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54275" name="Rectangle 2">
            <a:extLst>
              <a:ext uri="{FF2B5EF4-FFF2-40B4-BE49-F238E27FC236}">
                <a16:creationId xmlns:a16="http://schemas.microsoft.com/office/drawing/2014/main" id="{317214EF-54B3-4C11-87AD-A14A88F79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76" name="Rectangle 3">
            <a:extLst>
              <a:ext uri="{FF2B5EF4-FFF2-40B4-BE49-F238E27FC236}">
                <a16:creationId xmlns:a16="http://schemas.microsoft.com/office/drawing/2014/main" id="{827D26A9-376F-430F-B10C-1E456650F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42</a:t>
            </a:r>
          </a:p>
        </p:txBody>
      </p:sp>
      <p:sp>
        <p:nvSpPr>
          <p:cNvPr id="54277" name="Rectangle 4">
            <a:extLst>
              <a:ext uri="{FF2B5EF4-FFF2-40B4-BE49-F238E27FC236}">
                <a16:creationId xmlns:a16="http://schemas.microsoft.com/office/drawing/2014/main" id="{B7216F77-4DFE-4EFB-AD9F-FBF6AAB73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78" name="Rectangle 5">
            <a:extLst>
              <a:ext uri="{FF2B5EF4-FFF2-40B4-BE49-F238E27FC236}">
                <a16:creationId xmlns:a16="http://schemas.microsoft.com/office/drawing/2014/main" id="{994D3D76-80FD-468E-B578-C9CAF80AE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79" name="Rectangle 6">
            <a:extLst>
              <a:ext uri="{FF2B5EF4-FFF2-40B4-BE49-F238E27FC236}">
                <a16:creationId xmlns:a16="http://schemas.microsoft.com/office/drawing/2014/main" id="{7A7958BE-51DE-49D4-9CDF-DE56810FC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0" name="Rectangle 7">
            <a:extLst>
              <a:ext uri="{FF2B5EF4-FFF2-40B4-BE49-F238E27FC236}">
                <a16:creationId xmlns:a16="http://schemas.microsoft.com/office/drawing/2014/main" id="{76ECB21C-0F75-451B-A8F2-EEE471F3E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54281" name="Rectangle 8">
            <a:extLst>
              <a:ext uri="{FF2B5EF4-FFF2-40B4-BE49-F238E27FC236}">
                <a16:creationId xmlns:a16="http://schemas.microsoft.com/office/drawing/2014/main" id="{AEA0F8D9-2D13-4BB0-852F-E09CB861E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2" name="Rectangle 9">
            <a:extLst>
              <a:ext uri="{FF2B5EF4-FFF2-40B4-BE49-F238E27FC236}">
                <a16:creationId xmlns:a16="http://schemas.microsoft.com/office/drawing/2014/main" id="{18DA67FF-6149-4D7D-B9BA-2B0976448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3" name="Rectangle 10">
            <a:extLst>
              <a:ext uri="{FF2B5EF4-FFF2-40B4-BE49-F238E27FC236}">
                <a16:creationId xmlns:a16="http://schemas.microsoft.com/office/drawing/2014/main" id="{2D0BB13F-3CE5-4EC3-BD66-FEA9289BF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4" name="Rectangle 11">
            <a:extLst>
              <a:ext uri="{FF2B5EF4-FFF2-40B4-BE49-F238E27FC236}">
                <a16:creationId xmlns:a16="http://schemas.microsoft.com/office/drawing/2014/main" id="{9E54BB65-68DF-48AA-A42D-96DB52102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54285" name="Rectangle 12">
            <a:extLst>
              <a:ext uri="{FF2B5EF4-FFF2-40B4-BE49-F238E27FC236}">
                <a16:creationId xmlns:a16="http://schemas.microsoft.com/office/drawing/2014/main" id="{9DC02977-538B-4EDD-8804-A64264890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6" name="Rectangle 13">
            <a:extLst>
              <a:ext uri="{FF2B5EF4-FFF2-40B4-BE49-F238E27FC236}">
                <a16:creationId xmlns:a16="http://schemas.microsoft.com/office/drawing/2014/main" id="{036A18C6-2DA5-4DF3-B7F6-8ACA01A13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7" name="Rectangle 14">
            <a:extLst>
              <a:ext uri="{FF2B5EF4-FFF2-40B4-BE49-F238E27FC236}">
                <a16:creationId xmlns:a16="http://schemas.microsoft.com/office/drawing/2014/main" id="{6C62A7A2-C01E-4ABD-A8CC-0416A23FB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88" name="Rectangle 15">
            <a:extLst>
              <a:ext uri="{FF2B5EF4-FFF2-40B4-BE49-F238E27FC236}">
                <a16:creationId xmlns:a16="http://schemas.microsoft.com/office/drawing/2014/main" id="{1C0AF4BB-4FF5-425E-AC6C-B586B39FB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54289" name="Rectangle 16">
            <a:extLst>
              <a:ext uri="{FF2B5EF4-FFF2-40B4-BE49-F238E27FC236}">
                <a16:creationId xmlns:a16="http://schemas.microsoft.com/office/drawing/2014/main" id="{F7A9E26B-B235-4F26-880D-9ED4921A2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90" name="Rectangle 17">
            <a:extLst>
              <a:ext uri="{FF2B5EF4-FFF2-40B4-BE49-F238E27FC236}">
                <a16:creationId xmlns:a16="http://schemas.microsoft.com/office/drawing/2014/main" id="{E9DD9D9F-3F27-40CD-9113-640F9A271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4291" name="Rectangle 18">
            <a:extLst>
              <a:ext uri="{FF2B5EF4-FFF2-40B4-BE49-F238E27FC236}">
                <a16:creationId xmlns:a16="http://schemas.microsoft.com/office/drawing/2014/main" id="{C4CE7B6D-6AE3-4DDF-992F-86B4EC731C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4292" name="Rectangle 19">
            <a:extLst>
              <a:ext uri="{FF2B5EF4-FFF2-40B4-BE49-F238E27FC236}">
                <a16:creationId xmlns:a16="http://schemas.microsoft.com/office/drawing/2014/main" id="{367AC334-53EA-44CB-BD44-DD910D5FDF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>
            <a:extLst>
              <a:ext uri="{FF2B5EF4-FFF2-40B4-BE49-F238E27FC236}">
                <a16:creationId xmlns:a16="http://schemas.microsoft.com/office/drawing/2014/main" id="{B3458444-6F67-4F6F-A270-C00704BA18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81C6602-1271-4F5C-9654-252D7BE70C34}" type="slidenum">
              <a:rPr lang="fr-FR" altLang="fr-FR" sz="1200" smtClean="0">
                <a:latin typeface="Times New Roman" panose="02020603050405020304" pitchFamily="18" charset="0"/>
              </a:rPr>
              <a:pPr/>
              <a:t>23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56323" name="Rectangle 2">
            <a:extLst>
              <a:ext uri="{FF2B5EF4-FFF2-40B4-BE49-F238E27FC236}">
                <a16:creationId xmlns:a16="http://schemas.microsoft.com/office/drawing/2014/main" id="{746ADE80-B9D5-4B19-9EB6-E3F492B91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24" name="Rectangle 3">
            <a:extLst>
              <a:ext uri="{FF2B5EF4-FFF2-40B4-BE49-F238E27FC236}">
                <a16:creationId xmlns:a16="http://schemas.microsoft.com/office/drawing/2014/main" id="{A69262CC-732C-4112-A647-AC84CFC06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43</a:t>
            </a:r>
          </a:p>
        </p:txBody>
      </p:sp>
      <p:sp>
        <p:nvSpPr>
          <p:cNvPr id="56325" name="Rectangle 4">
            <a:extLst>
              <a:ext uri="{FF2B5EF4-FFF2-40B4-BE49-F238E27FC236}">
                <a16:creationId xmlns:a16="http://schemas.microsoft.com/office/drawing/2014/main" id="{70A86B39-84B6-41D8-92A5-CB6EBD0E6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26" name="Rectangle 5">
            <a:extLst>
              <a:ext uri="{FF2B5EF4-FFF2-40B4-BE49-F238E27FC236}">
                <a16:creationId xmlns:a16="http://schemas.microsoft.com/office/drawing/2014/main" id="{A0E1BB11-6C0E-4CF5-BF97-73486C4EE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27" name="Rectangle 6">
            <a:extLst>
              <a:ext uri="{FF2B5EF4-FFF2-40B4-BE49-F238E27FC236}">
                <a16:creationId xmlns:a16="http://schemas.microsoft.com/office/drawing/2014/main" id="{5422BFCE-1558-422C-94DD-C44831894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28" name="Rectangle 7">
            <a:extLst>
              <a:ext uri="{FF2B5EF4-FFF2-40B4-BE49-F238E27FC236}">
                <a16:creationId xmlns:a16="http://schemas.microsoft.com/office/drawing/2014/main" id="{81A3FD26-9FD7-4CAB-891F-375B703664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56329" name="Rectangle 8">
            <a:extLst>
              <a:ext uri="{FF2B5EF4-FFF2-40B4-BE49-F238E27FC236}">
                <a16:creationId xmlns:a16="http://schemas.microsoft.com/office/drawing/2014/main" id="{A11DB0F9-6524-44C8-8D8D-CE1480A9D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0" name="Rectangle 9">
            <a:extLst>
              <a:ext uri="{FF2B5EF4-FFF2-40B4-BE49-F238E27FC236}">
                <a16:creationId xmlns:a16="http://schemas.microsoft.com/office/drawing/2014/main" id="{F0060029-95BE-4ED5-91A0-DE77F3AE1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1" name="Rectangle 10">
            <a:extLst>
              <a:ext uri="{FF2B5EF4-FFF2-40B4-BE49-F238E27FC236}">
                <a16:creationId xmlns:a16="http://schemas.microsoft.com/office/drawing/2014/main" id="{BC577C03-BD7D-4267-B80C-F58E131CE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2" name="Rectangle 11">
            <a:extLst>
              <a:ext uri="{FF2B5EF4-FFF2-40B4-BE49-F238E27FC236}">
                <a16:creationId xmlns:a16="http://schemas.microsoft.com/office/drawing/2014/main" id="{094B3802-3B00-4FD9-977C-59AA2A4C7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56333" name="Rectangle 12">
            <a:extLst>
              <a:ext uri="{FF2B5EF4-FFF2-40B4-BE49-F238E27FC236}">
                <a16:creationId xmlns:a16="http://schemas.microsoft.com/office/drawing/2014/main" id="{FEFA3AA4-7A29-426E-BB99-66EE2DA1E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4" name="Rectangle 13">
            <a:extLst>
              <a:ext uri="{FF2B5EF4-FFF2-40B4-BE49-F238E27FC236}">
                <a16:creationId xmlns:a16="http://schemas.microsoft.com/office/drawing/2014/main" id="{B34C0779-24A6-4C01-BD2E-F72303CD4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5" name="Rectangle 14">
            <a:extLst>
              <a:ext uri="{FF2B5EF4-FFF2-40B4-BE49-F238E27FC236}">
                <a16:creationId xmlns:a16="http://schemas.microsoft.com/office/drawing/2014/main" id="{98073F51-E899-499E-A7D9-71A0BC0D1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6" name="Rectangle 15">
            <a:extLst>
              <a:ext uri="{FF2B5EF4-FFF2-40B4-BE49-F238E27FC236}">
                <a16:creationId xmlns:a16="http://schemas.microsoft.com/office/drawing/2014/main" id="{198B91FA-C0C1-4D04-88D2-2BB7449AF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56337" name="Rectangle 16">
            <a:extLst>
              <a:ext uri="{FF2B5EF4-FFF2-40B4-BE49-F238E27FC236}">
                <a16:creationId xmlns:a16="http://schemas.microsoft.com/office/drawing/2014/main" id="{E42658B8-AB79-4D50-AB53-988229865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8" name="Rectangle 17">
            <a:extLst>
              <a:ext uri="{FF2B5EF4-FFF2-40B4-BE49-F238E27FC236}">
                <a16:creationId xmlns:a16="http://schemas.microsoft.com/office/drawing/2014/main" id="{D4901037-AEB6-49A7-B77E-BDE9744280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6339" name="Rectangle 18">
            <a:extLst>
              <a:ext uri="{FF2B5EF4-FFF2-40B4-BE49-F238E27FC236}">
                <a16:creationId xmlns:a16="http://schemas.microsoft.com/office/drawing/2014/main" id="{0082C8BF-DA89-4256-85D7-96A3AB26296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6340" name="Rectangle 19">
            <a:extLst>
              <a:ext uri="{FF2B5EF4-FFF2-40B4-BE49-F238E27FC236}">
                <a16:creationId xmlns:a16="http://schemas.microsoft.com/office/drawing/2014/main" id="{EEB1D675-1A07-4401-BA6F-3263DBFD60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9A378679-FF47-46D1-A861-331F10AAF6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471E7EE-39BB-49C5-9FE3-25CBE0A770C9}" type="slidenum">
              <a:rPr lang="fr-FR" altLang="fr-FR" sz="1200" smtClean="0">
                <a:latin typeface="Times New Roman" panose="02020603050405020304" pitchFamily="18" charset="0"/>
              </a:rPr>
              <a:pPr/>
              <a:t>3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84EE6A3D-BCB3-4790-9273-6B87BA199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D7B32AB6-53AB-4ED4-919B-4EF0C0B9A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18437" name="Rectangle 4">
            <a:extLst>
              <a:ext uri="{FF2B5EF4-FFF2-40B4-BE49-F238E27FC236}">
                <a16:creationId xmlns:a16="http://schemas.microsoft.com/office/drawing/2014/main" id="{7488B2A9-F7D5-420A-8026-184EDF23A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38" name="Rectangle 5">
            <a:extLst>
              <a:ext uri="{FF2B5EF4-FFF2-40B4-BE49-F238E27FC236}">
                <a16:creationId xmlns:a16="http://schemas.microsoft.com/office/drawing/2014/main" id="{F730D70D-3879-4F55-95ED-229761535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39" name="Rectangle 6">
            <a:extLst>
              <a:ext uri="{FF2B5EF4-FFF2-40B4-BE49-F238E27FC236}">
                <a16:creationId xmlns:a16="http://schemas.microsoft.com/office/drawing/2014/main" id="{EC0FFBEC-C634-416C-90CB-A70FA5496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0" name="Rectangle 7">
            <a:extLst>
              <a:ext uri="{FF2B5EF4-FFF2-40B4-BE49-F238E27FC236}">
                <a16:creationId xmlns:a16="http://schemas.microsoft.com/office/drawing/2014/main" id="{142AEFAE-E49E-43C7-8E42-CCDF73490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35</a:t>
            </a:r>
          </a:p>
        </p:txBody>
      </p:sp>
      <p:sp>
        <p:nvSpPr>
          <p:cNvPr id="18441" name="Rectangle 8">
            <a:extLst>
              <a:ext uri="{FF2B5EF4-FFF2-40B4-BE49-F238E27FC236}">
                <a16:creationId xmlns:a16="http://schemas.microsoft.com/office/drawing/2014/main" id="{132380A2-AE61-405D-A9EA-28D9C9A17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2" name="Rectangle 9">
            <a:extLst>
              <a:ext uri="{FF2B5EF4-FFF2-40B4-BE49-F238E27FC236}">
                <a16:creationId xmlns:a16="http://schemas.microsoft.com/office/drawing/2014/main" id="{DF477EF3-930F-4137-8964-710BA856E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3" name="Rectangle 10">
            <a:extLst>
              <a:ext uri="{FF2B5EF4-FFF2-40B4-BE49-F238E27FC236}">
                <a16:creationId xmlns:a16="http://schemas.microsoft.com/office/drawing/2014/main" id="{F4686EAA-4EC4-49ED-9B47-0513842AA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4" name="Rectangle 11">
            <a:extLst>
              <a:ext uri="{FF2B5EF4-FFF2-40B4-BE49-F238E27FC236}">
                <a16:creationId xmlns:a16="http://schemas.microsoft.com/office/drawing/2014/main" id="{F3E4E71D-628A-4166-9067-DA860C3EC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18445" name="Rectangle 12">
            <a:extLst>
              <a:ext uri="{FF2B5EF4-FFF2-40B4-BE49-F238E27FC236}">
                <a16:creationId xmlns:a16="http://schemas.microsoft.com/office/drawing/2014/main" id="{64B15936-89FD-4F97-9C37-BDA67CDE7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6" name="Rectangle 13">
            <a:extLst>
              <a:ext uri="{FF2B5EF4-FFF2-40B4-BE49-F238E27FC236}">
                <a16:creationId xmlns:a16="http://schemas.microsoft.com/office/drawing/2014/main" id="{7F37BFF7-47C1-4065-9387-F48BF453C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7" name="Rectangle 14">
            <a:extLst>
              <a:ext uri="{FF2B5EF4-FFF2-40B4-BE49-F238E27FC236}">
                <a16:creationId xmlns:a16="http://schemas.microsoft.com/office/drawing/2014/main" id="{5A96A978-12F7-4D84-BBEF-B514D93EF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48" name="Rectangle 15">
            <a:extLst>
              <a:ext uri="{FF2B5EF4-FFF2-40B4-BE49-F238E27FC236}">
                <a16:creationId xmlns:a16="http://schemas.microsoft.com/office/drawing/2014/main" id="{75176E23-0BAF-47F1-B791-8DAC555D9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18449" name="Rectangle 16">
            <a:extLst>
              <a:ext uri="{FF2B5EF4-FFF2-40B4-BE49-F238E27FC236}">
                <a16:creationId xmlns:a16="http://schemas.microsoft.com/office/drawing/2014/main" id="{F11D9679-105C-4B05-A6B8-FD5ACB0DC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50" name="Rectangle 17">
            <a:extLst>
              <a:ext uri="{FF2B5EF4-FFF2-40B4-BE49-F238E27FC236}">
                <a16:creationId xmlns:a16="http://schemas.microsoft.com/office/drawing/2014/main" id="{C4689EA8-972D-4324-80A3-CBCAAD289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18451" name="Rectangle 18">
            <a:extLst>
              <a:ext uri="{FF2B5EF4-FFF2-40B4-BE49-F238E27FC236}">
                <a16:creationId xmlns:a16="http://schemas.microsoft.com/office/drawing/2014/main" id="{7D1D5A7E-E5AC-4E26-9E4D-1D36E24033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18452" name="Rectangle 19">
            <a:extLst>
              <a:ext uri="{FF2B5EF4-FFF2-40B4-BE49-F238E27FC236}">
                <a16:creationId xmlns:a16="http://schemas.microsoft.com/office/drawing/2014/main" id="{485F9FA0-ED10-495C-B8B5-D8992FDE5B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>
            <a:extLst>
              <a:ext uri="{FF2B5EF4-FFF2-40B4-BE49-F238E27FC236}">
                <a16:creationId xmlns:a16="http://schemas.microsoft.com/office/drawing/2014/main" id="{8EE72B4E-F985-4A72-A2C2-883D91EEA8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669E1CCC-4FED-4520-8E8E-CAAE9BB06089}" type="slidenum">
              <a:rPr lang="fr-FR" altLang="fr-FR" sz="1200" smtClean="0">
                <a:latin typeface="Times New Roman" panose="02020603050405020304" pitchFamily="18" charset="0"/>
              </a:rPr>
              <a:pPr/>
              <a:t>24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58371" name="Rectangle 2">
            <a:extLst>
              <a:ext uri="{FF2B5EF4-FFF2-40B4-BE49-F238E27FC236}">
                <a16:creationId xmlns:a16="http://schemas.microsoft.com/office/drawing/2014/main" id="{F792A076-1D02-4324-81A0-05FEE56F1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2" name="Rectangle 3">
            <a:extLst>
              <a:ext uri="{FF2B5EF4-FFF2-40B4-BE49-F238E27FC236}">
                <a16:creationId xmlns:a16="http://schemas.microsoft.com/office/drawing/2014/main" id="{6F346620-42B8-4E95-8BB5-7ECD310DE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44</a:t>
            </a:r>
          </a:p>
        </p:txBody>
      </p:sp>
      <p:sp>
        <p:nvSpPr>
          <p:cNvPr id="58373" name="Rectangle 4">
            <a:extLst>
              <a:ext uri="{FF2B5EF4-FFF2-40B4-BE49-F238E27FC236}">
                <a16:creationId xmlns:a16="http://schemas.microsoft.com/office/drawing/2014/main" id="{EA7DBF6A-E6CD-4E1F-9CE4-AC55D23F1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4" name="Rectangle 5">
            <a:extLst>
              <a:ext uri="{FF2B5EF4-FFF2-40B4-BE49-F238E27FC236}">
                <a16:creationId xmlns:a16="http://schemas.microsoft.com/office/drawing/2014/main" id="{4DCD6E0E-D7D0-474D-91C1-FC65B84E9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5" name="Rectangle 6">
            <a:extLst>
              <a:ext uri="{FF2B5EF4-FFF2-40B4-BE49-F238E27FC236}">
                <a16:creationId xmlns:a16="http://schemas.microsoft.com/office/drawing/2014/main" id="{21E987F0-99B7-4469-960F-1A2CFC643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6" name="Rectangle 7">
            <a:extLst>
              <a:ext uri="{FF2B5EF4-FFF2-40B4-BE49-F238E27FC236}">
                <a16:creationId xmlns:a16="http://schemas.microsoft.com/office/drawing/2014/main" id="{7470AB48-A826-4C7C-8526-2BC1442B0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58377" name="Rectangle 8">
            <a:extLst>
              <a:ext uri="{FF2B5EF4-FFF2-40B4-BE49-F238E27FC236}">
                <a16:creationId xmlns:a16="http://schemas.microsoft.com/office/drawing/2014/main" id="{BB4F6D2E-2477-4864-AE7D-1A2BEFB82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8" name="Rectangle 9">
            <a:extLst>
              <a:ext uri="{FF2B5EF4-FFF2-40B4-BE49-F238E27FC236}">
                <a16:creationId xmlns:a16="http://schemas.microsoft.com/office/drawing/2014/main" id="{EB1D48BC-8FF9-4703-8116-BDA25EFA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79" name="Rectangle 10">
            <a:extLst>
              <a:ext uri="{FF2B5EF4-FFF2-40B4-BE49-F238E27FC236}">
                <a16:creationId xmlns:a16="http://schemas.microsoft.com/office/drawing/2014/main" id="{7AD281DE-5578-44B6-B636-C717A1928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0" name="Rectangle 11">
            <a:extLst>
              <a:ext uri="{FF2B5EF4-FFF2-40B4-BE49-F238E27FC236}">
                <a16:creationId xmlns:a16="http://schemas.microsoft.com/office/drawing/2014/main" id="{DE5096DF-63D8-4A6F-AED8-6A928DB10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33</a:t>
            </a:r>
          </a:p>
        </p:txBody>
      </p:sp>
      <p:sp>
        <p:nvSpPr>
          <p:cNvPr id="58381" name="Rectangle 12">
            <a:extLst>
              <a:ext uri="{FF2B5EF4-FFF2-40B4-BE49-F238E27FC236}">
                <a16:creationId xmlns:a16="http://schemas.microsoft.com/office/drawing/2014/main" id="{9CBA5221-B709-49EA-B986-C50EE32F6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2" name="Rectangle 13">
            <a:extLst>
              <a:ext uri="{FF2B5EF4-FFF2-40B4-BE49-F238E27FC236}">
                <a16:creationId xmlns:a16="http://schemas.microsoft.com/office/drawing/2014/main" id="{E162CBAC-9343-4A3C-B57F-101B6E956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3" name="Rectangle 14">
            <a:extLst>
              <a:ext uri="{FF2B5EF4-FFF2-40B4-BE49-F238E27FC236}">
                <a16:creationId xmlns:a16="http://schemas.microsoft.com/office/drawing/2014/main" id="{191AA173-26B2-46BF-8CF2-06F4FDBD96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4" name="Rectangle 15">
            <a:extLst>
              <a:ext uri="{FF2B5EF4-FFF2-40B4-BE49-F238E27FC236}">
                <a16:creationId xmlns:a16="http://schemas.microsoft.com/office/drawing/2014/main" id="{F3AFE186-94E5-4D6D-AAFD-3E93AE3E4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58385" name="Rectangle 16">
            <a:extLst>
              <a:ext uri="{FF2B5EF4-FFF2-40B4-BE49-F238E27FC236}">
                <a16:creationId xmlns:a16="http://schemas.microsoft.com/office/drawing/2014/main" id="{48787F7D-E16F-43CD-B076-02BE2BCCA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6" name="Rectangle 17">
            <a:extLst>
              <a:ext uri="{FF2B5EF4-FFF2-40B4-BE49-F238E27FC236}">
                <a16:creationId xmlns:a16="http://schemas.microsoft.com/office/drawing/2014/main" id="{4C0DDFD8-FA80-4E05-A93C-0B60E4DE9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58387" name="Rectangle 18">
            <a:extLst>
              <a:ext uri="{FF2B5EF4-FFF2-40B4-BE49-F238E27FC236}">
                <a16:creationId xmlns:a16="http://schemas.microsoft.com/office/drawing/2014/main" id="{86075851-3BF9-42A4-BCAF-F8023A58972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58388" name="Rectangle 19">
            <a:extLst>
              <a:ext uri="{FF2B5EF4-FFF2-40B4-BE49-F238E27FC236}">
                <a16:creationId xmlns:a16="http://schemas.microsoft.com/office/drawing/2014/main" id="{8056B6E9-2E99-4595-9119-A3A6154A21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>
            <a:extLst>
              <a:ext uri="{FF2B5EF4-FFF2-40B4-BE49-F238E27FC236}">
                <a16:creationId xmlns:a16="http://schemas.microsoft.com/office/drawing/2014/main" id="{4BFE377A-28FF-46B6-86CA-56BD887E8E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8E683C37-6705-4B7D-BAEF-64B1DE0BA888}" type="slidenum">
              <a:rPr lang="fr-FR" altLang="fr-FR" sz="1200" smtClean="0">
                <a:latin typeface="Times New Roman" panose="02020603050405020304" pitchFamily="18" charset="0"/>
              </a:rPr>
              <a:pPr/>
              <a:t>27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2A90A665-6F7F-471E-8801-F096BCB42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68" name="Rectangle 3">
            <a:extLst>
              <a:ext uri="{FF2B5EF4-FFF2-40B4-BE49-F238E27FC236}">
                <a16:creationId xmlns:a16="http://schemas.microsoft.com/office/drawing/2014/main" id="{AE311870-EA60-4457-A4C3-DED0878E9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62469" name="Rectangle 4">
            <a:extLst>
              <a:ext uri="{FF2B5EF4-FFF2-40B4-BE49-F238E27FC236}">
                <a16:creationId xmlns:a16="http://schemas.microsoft.com/office/drawing/2014/main" id="{E811AFBD-AD59-4E00-9AFD-1D6BB4277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0" name="Rectangle 5">
            <a:extLst>
              <a:ext uri="{FF2B5EF4-FFF2-40B4-BE49-F238E27FC236}">
                <a16:creationId xmlns:a16="http://schemas.microsoft.com/office/drawing/2014/main" id="{3190FB46-7747-47B2-8E33-346EF6106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1" name="Rectangle 6">
            <a:extLst>
              <a:ext uri="{FF2B5EF4-FFF2-40B4-BE49-F238E27FC236}">
                <a16:creationId xmlns:a16="http://schemas.microsoft.com/office/drawing/2014/main" id="{42A7F93F-558E-4E09-8085-26188DEF90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2" name="Rectangle 7">
            <a:extLst>
              <a:ext uri="{FF2B5EF4-FFF2-40B4-BE49-F238E27FC236}">
                <a16:creationId xmlns:a16="http://schemas.microsoft.com/office/drawing/2014/main" id="{C0EE5305-0A06-4428-A890-C87C2325D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34</a:t>
            </a:r>
          </a:p>
        </p:txBody>
      </p:sp>
      <p:sp>
        <p:nvSpPr>
          <p:cNvPr id="62473" name="Rectangle 8">
            <a:extLst>
              <a:ext uri="{FF2B5EF4-FFF2-40B4-BE49-F238E27FC236}">
                <a16:creationId xmlns:a16="http://schemas.microsoft.com/office/drawing/2014/main" id="{0B40C1A5-B74B-4A80-9FB8-726246FEF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4" name="Rectangle 9">
            <a:extLst>
              <a:ext uri="{FF2B5EF4-FFF2-40B4-BE49-F238E27FC236}">
                <a16:creationId xmlns:a16="http://schemas.microsoft.com/office/drawing/2014/main" id="{02B3E120-3B22-4A5B-B952-43933CFCD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5" name="Rectangle 10">
            <a:extLst>
              <a:ext uri="{FF2B5EF4-FFF2-40B4-BE49-F238E27FC236}">
                <a16:creationId xmlns:a16="http://schemas.microsoft.com/office/drawing/2014/main" id="{BC4454CD-DAD1-483A-841D-CFC6BC298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6" name="Rectangle 11">
            <a:extLst>
              <a:ext uri="{FF2B5EF4-FFF2-40B4-BE49-F238E27FC236}">
                <a16:creationId xmlns:a16="http://schemas.microsoft.com/office/drawing/2014/main" id="{249D7BA1-33C5-474E-BB3E-2D96459A2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62477" name="Rectangle 12">
            <a:extLst>
              <a:ext uri="{FF2B5EF4-FFF2-40B4-BE49-F238E27FC236}">
                <a16:creationId xmlns:a16="http://schemas.microsoft.com/office/drawing/2014/main" id="{673A92D5-793D-4472-8C76-9FD9E1F5A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8" name="Rectangle 13">
            <a:extLst>
              <a:ext uri="{FF2B5EF4-FFF2-40B4-BE49-F238E27FC236}">
                <a16:creationId xmlns:a16="http://schemas.microsoft.com/office/drawing/2014/main" id="{B7845082-2C15-4A8A-87C3-335C5EDBA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79" name="Rectangle 14">
            <a:extLst>
              <a:ext uri="{FF2B5EF4-FFF2-40B4-BE49-F238E27FC236}">
                <a16:creationId xmlns:a16="http://schemas.microsoft.com/office/drawing/2014/main" id="{4EE38857-4CF9-455D-9759-FAECF5138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80" name="Rectangle 15">
            <a:extLst>
              <a:ext uri="{FF2B5EF4-FFF2-40B4-BE49-F238E27FC236}">
                <a16:creationId xmlns:a16="http://schemas.microsoft.com/office/drawing/2014/main" id="{75636A17-6B7D-45BC-B24A-2337D1C2B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62481" name="Rectangle 16">
            <a:extLst>
              <a:ext uri="{FF2B5EF4-FFF2-40B4-BE49-F238E27FC236}">
                <a16:creationId xmlns:a16="http://schemas.microsoft.com/office/drawing/2014/main" id="{05AAD3A1-82D6-416F-82BB-F50218DE9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82" name="Rectangle 17">
            <a:extLst>
              <a:ext uri="{FF2B5EF4-FFF2-40B4-BE49-F238E27FC236}">
                <a16:creationId xmlns:a16="http://schemas.microsoft.com/office/drawing/2014/main" id="{A868C655-78E1-4AE7-A88B-7ECA6AFFA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62483" name="Rectangle 18">
            <a:extLst>
              <a:ext uri="{FF2B5EF4-FFF2-40B4-BE49-F238E27FC236}">
                <a16:creationId xmlns:a16="http://schemas.microsoft.com/office/drawing/2014/main" id="{58BF7AE3-C346-434F-AC60-1A818E1F41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62484" name="Rectangle 19">
            <a:extLst>
              <a:ext uri="{FF2B5EF4-FFF2-40B4-BE49-F238E27FC236}">
                <a16:creationId xmlns:a16="http://schemas.microsoft.com/office/drawing/2014/main" id="{4C77C06C-0329-4E4B-9913-D4E3B11753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F76E82C1-E8D7-4445-9FE3-CFFDE9B233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FCB467AA-DA29-47E2-A9B7-0998B0485040}" type="slidenum">
              <a:rPr lang="fr-FR" altLang="fr-FR" sz="1200" smtClean="0">
                <a:latin typeface="Times New Roman" panose="02020603050405020304" pitchFamily="18" charset="0"/>
              </a:rPr>
              <a:pPr/>
              <a:t>6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ECC0067E-203A-4810-85A4-06B96E18C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791CDDE8-370A-4436-B73B-481D96C16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22533" name="Rectangle 4">
            <a:extLst>
              <a:ext uri="{FF2B5EF4-FFF2-40B4-BE49-F238E27FC236}">
                <a16:creationId xmlns:a16="http://schemas.microsoft.com/office/drawing/2014/main" id="{B562B086-662E-4727-BC75-6A6869320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4" name="Rectangle 5">
            <a:extLst>
              <a:ext uri="{FF2B5EF4-FFF2-40B4-BE49-F238E27FC236}">
                <a16:creationId xmlns:a16="http://schemas.microsoft.com/office/drawing/2014/main" id="{A1E43029-9ABD-45E2-815B-84AE519B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5" name="Rectangle 6">
            <a:extLst>
              <a:ext uri="{FF2B5EF4-FFF2-40B4-BE49-F238E27FC236}">
                <a16:creationId xmlns:a16="http://schemas.microsoft.com/office/drawing/2014/main" id="{A70DB13A-F69E-404F-9DCD-43B63DE51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6" name="Rectangle 7">
            <a:extLst>
              <a:ext uri="{FF2B5EF4-FFF2-40B4-BE49-F238E27FC236}">
                <a16:creationId xmlns:a16="http://schemas.microsoft.com/office/drawing/2014/main" id="{91F57E6F-125C-45F0-8B01-09841F7F0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12</a:t>
            </a:r>
          </a:p>
        </p:txBody>
      </p:sp>
      <p:sp>
        <p:nvSpPr>
          <p:cNvPr id="22537" name="Rectangle 8">
            <a:extLst>
              <a:ext uri="{FF2B5EF4-FFF2-40B4-BE49-F238E27FC236}">
                <a16:creationId xmlns:a16="http://schemas.microsoft.com/office/drawing/2014/main" id="{95D76976-2844-40A2-9658-F229C9E8F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8" name="Rectangle 9">
            <a:extLst>
              <a:ext uri="{FF2B5EF4-FFF2-40B4-BE49-F238E27FC236}">
                <a16:creationId xmlns:a16="http://schemas.microsoft.com/office/drawing/2014/main" id="{899BC880-7AD8-40C6-996A-4704959BC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39" name="Rectangle 10">
            <a:extLst>
              <a:ext uri="{FF2B5EF4-FFF2-40B4-BE49-F238E27FC236}">
                <a16:creationId xmlns:a16="http://schemas.microsoft.com/office/drawing/2014/main" id="{AE0E9A91-985F-4065-9C2D-5B152AEB1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0" name="Rectangle 11">
            <a:extLst>
              <a:ext uri="{FF2B5EF4-FFF2-40B4-BE49-F238E27FC236}">
                <a16:creationId xmlns:a16="http://schemas.microsoft.com/office/drawing/2014/main" id="{3B7CBCE5-C87D-44F6-87B9-B18665305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22541" name="Rectangle 12">
            <a:extLst>
              <a:ext uri="{FF2B5EF4-FFF2-40B4-BE49-F238E27FC236}">
                <a16:creationId xmlns:a16="http://schemas.microsoft.com/office/drawing/2014/main" id="{5A86C58B-E0F7-4863-BF10-BF91776A6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2" name="Rectangle 13">
            <a:extLst>
              <a:ext uri="{FF2B5EF4-FFF2-40B4-BE49-F238E27FC236}">
                <a16:creationId xmlns:a16="http://schemas.microsoft.com/office/drawing/2014/main" id="{66D8285E-6562-4450-B674-362A063FC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3" name="Rectangle 14">
            <a:extLst>
              <a:ext uri="{FF2B5EF4-FFF2-40B4-BE49-F238E27FC236}">
                <a16:creationId xmlns:a16="http://schemas.microsoft.com/office/drawing/2014/main" id="{10AD7BAD-3062-4F62-B26B-247B6FB30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4" name="Rectangle 15">
            <a:extLst>
              <a:ext uri="{FF2B5EF4-FFF2-40B4-BE49-F238E27FC236}">
                <a16:creationId xmlns:a16="http://schemas.microsoft.com/office/drawing/2014/main" id="{170A169E-4039-4724-9B34-241164436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22545" name="Rectangle 16">
            <a:extLst>
              <a:ext uri="{FF2B5EF4-FFF2-40B4-BE49-F238E27FC236}">
                <a16:creationId xmlns:a16="http://schemas.microsoft.com/office/drawing/2014/main" id="{AAAEDC5F-AC6C-4EDC-B0C1-9A145CF19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6" name="Rectangle 17">
            <a:extLst>
              <a:ext uri="{FF2B5EF4-FFF2-40B4-BE49-F238E27FC236}">
                <a16:creationId xmlns:a16="http://schemas.microsoft.com/office/drawing/2014/main" id="{D5F1D0B4-B2DA-44AB-9B38-33C093A7D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2547" name="Rectangle 18">
            <a:extLst>
              <a:ext uri="{FF2B5EF4-FFF2-40B4-BE49-F238E27FC236}">
                <a16:creationId xmlns:a16="http://schemas.microsoft.com/office/drawing/2014/main" id="{B57975F8-567E-49E2-BF60-5BAEDA1A96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22548" name="Rectangle 19">
            <a:extLst>
              <a:ext uri="{FF2B5EF4-FFF2-40B4-BE49-F238E27FC236}">
                <a16:creationId xmlns:a16="http://schemas.microsoft.com/office/drawing/2014/main" id="{67DA3563-7A1E-473F-B1A9-700665F105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E1B61F99-7507-4D35-A408-2F1471AB29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A64C9663-D017-4F2B-93CB-8E05B3668A1A}" type="slidenum">
              <a:rPr lang="fr-FR" altLang="fr-FR" sz="1200" smtClean="0">
                <a:latin typeface="Times New Roman" panose="02020603050405020304" pitchFamily="18" charset="0"/>
              </a:rPr>
              <a:pPr/>
              <a:t>8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1C88C132-CDD3-4278-9438-DF527D2E3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3896070B-98DB-44E5-8C23-3B9E60EB5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25605" name="Rectangle 4">
            <a:extLst>
              <a:ext uri="{FF2B5EF4-FFF2-40B4-BE49-F238E27FC236}">
                <a16:creationId xmlns:a16="http://schemas.microsoft.com/office/drawing/2014/main" id="{E638CD5E-E663-438B-A587-EE92B8531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06" name="Rectangle 5">
            <a:extLst>
              <a:ext uri="{FF2B5EF4-FFF2-40B4-BE49-F238E27FC236}">
                <a16:creationId xmlns:a16="http://schemas.microsoft.com/office/drawing/2014/main" id="{D5479141-B454-4B75-A0BB-27ABB18DF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07" name="Rectangle 6">
            <a:extLst>
              <a:ext uri="{FF2B5EF4-FFF2-40B4-BE49-F238E27FC236}">
                <a16:creationId xmlns:a16="http://schemas.microsoft.com/office/drawing/2014/main" id="{265D5163-E10D-411F-8DE3-BFC64A800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08" name="Rectangle 7">
            <a:extLst>
              <a:ext uri="{FF2B5EF4-FFF2-40B4-BE49-F238E27FC236}">
                <a16:creationId xmlns:a16="http://schemas.microsoft.com/office/drawing/2014/main" id="{043CB5DD-8CAA-47CF-9429-2D0D14DE5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25609" name="Rectangle 8">
            <a:extLst>
              <a:ext uri="{FF2B5EF4-FFF2-40B4-BE49-F238E27FC236}">
                <a16:creationId xmlns:a16="http://schemas.microsoft.com/office/drawing/2014/main" id="{B8C58271-B5BD-49D4-849D-EBB570769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0" name="Rectangle 9">
            <a:extLst>
              <a:ext uri="{FF2B5EF4-FFF2-40B4-BE49-F238E27FC236}">
                <a16:creationId xmlns:a16="http://schemas.microsoft.com/office/drawing/2014/main" id="{7E4E576B-8CFC-4C6B-BE41-7208C114C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1" name="Rectangle 10">
            <a:extLst>
              <a:ext uri="{FF2B5EF4-FFF2-40B4-BE49-F238E27FC236}">
                <a16:creationId xmlns:a16="http://schemas.microsoft.com/office/drawing/2014/main" id="{A7A3D993-5B08-4F32-BE0B-A65D80A8E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2" name="Rectangle 11">
            <a:extLst>
              <a:ext uri="{FF2B5EF4-FFF2-40B4-BE49-F238E27FC236}">
                <a16:creationId xmlns:a16="http://schemas.microsoft.com/office/drawing/2014/main" id="{662FE8BE-22CF-46EE-BE31-6C904B20A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25613" name="Rectangle 12">
            <a:extLst>
              <a:ext uri="{FF2B5EF4-FFF2-40B4-BE49-F238E27FC236}">
                <a16:creationId xmlns:a16="http://schemas.microsoft.com/office/drawing/2014/main" id="{8A2E3BD1-6283-4617-8D96-DBC884048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4" name="Rectangle 13">
            <a:extLst>
              <a:ext uri="{FF2B5EF4-FFF2-40B4-BE49-F238E27FC236}">
                <a16:creationId xmlns:a16="http://schemas.microsoft.com/office/drawing/2014/main" id="{CBFC6641-EFF3-4ECE-A81C-5224C5EFF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5" name="Rectangle 14">
            <a:extLst>
              <a:ext uri="{FF2B5EF4-FFF2-40B4-BE49-F238E27FC236}">
                <a16:creationId xmlns:a16="http://schemas.microsoft.com/office/drawing/2014/main" id="{FC34AF9B-6262-4726-975D-5CFE477FFD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6" name="Rectangle 15">
            <a:extLst>
              <a:ext uri="{FF2B5EF4-FFF2-40B4-BE49-F238E27FC236}">
                <a16:creationId xmlns:a16="http://schemas.microsoft.com/office/drawing/2014/main" id="{841F47AD-6762-42D8-9255-B34F9B463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25617" name="Rectangle 16">
            <a:extLst>
              <a:ext uri="{FF2B5EF4-FFF2-40B4-BE49-F238E27FC236}">
                <a16:creationId xmlns:a16="http://schemas.microsoft.com/office/drawing/2014/main" id="{3DD2DDF2-CF94-4607-85BC-CF976A5F0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8" name="Rectangle 17">
            <a:extLst>
              <a:ext uri="{FF2B5EF4-FFF2-40B4-BE49-F238E27FC236}">
                <a16:creationId xmlns:a16="http://schemas.microsoft.com/office/drawing/2014/main" id="{C25B2487-B27C-4308-8E33-C9827C6A4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5619" name="Rectangle 18">
            <a:extLst>
              <a:ext uri="{FF2B5EF4-FFF2-40B4-BE49-F238E27FC236}">
                <a16:creationId xmlns:a16="http://schemas.microsoft.com/office/drawing/2014/main" id="{A3084CD9-C304-44F1-A9EE-28523E459F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25620" name="Rectangle 19">
            <a:extLst>
              <a:ext uri="{FF2B5EF4-FFF2-40B4-BE49-F238E27FC236}">
                <a16:creationId xmlns:a16="http://schemas.microsoft.com/office/drawing/2014/main" id="{1565E296-FDAB-4B8D-AD7A-DCCE9CE31B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B44CAF1E-3904-4C63-B4E8-7E435E0AF4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BFC4503-4FB3-4475-8927-AA17ACE9B4CE}" type="slidenum">
              <a:rPr lang="fr-FR" altLang="fr-FR" sz="1200" smtClean="0">
                <a:latin typeface="Times New Roman" panose="02020603050405020304" pitchFamily="18" charset="0"/>
              </a:rPr>
              <a:pPr/>
              <a:t>9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00B29C43-5DF5-496C-87CA-13252335AA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674DE0D-9872-447E-9776-64BC714C50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27653" name="Rectangle 4">
            <a:extLst>
              <a:ext uri="{FF2B5EF4-FFF2-40B4-BE49-F238E27FC236}">
                <a16:creationId xmlns:a16="http://schemas.microsoft.com/office/drawing/2014/main" id="{5B7B4D19-ACA1-4A9F-B440-45B76CE44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4" name="Rectangle 5">
            <a:extLst>
              <a:ext uri="{FF2B5EF4-FFF2-40B4-BE49-F238E27FC236}">
                <a16:creationId xmlns:a16="http://schemas.microsoft.com/office/drawing/2014/main" id="{33BD5F44-6F3F-43E9-9E89-5AE143957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5" name="Rectangle 6">
            <a:extLst>
              <a:ext uri="{FF2B5EF4-FFF2-40B4-BE49-F238E27FC236}">
                <a16:creationId xmlns:a16="http://schemas.microsoft.com/office/drawing/2014/main" id="{7D642CF9-3209-4499-AD11-1BEED1F8C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6" name="Rectangle 7">
            <a:extLst>
              <a:ext uri="{FF2B5EF4-FFF2-40B4-BE49-F238E27FC236}">
                <a16:creationId xmlns:a16="http://schemas.microsoft.com/office/drawing/2014/main" id="{587BC795-4DDA-4762-92D0-52987ED84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27657" name="Rectangle 8">
            <a:extLst>
              <a:ext uri="{FF2B5EF4-FFF2-40B4-BE49-F238E27FC236}">
                <a16:creationId xmlns:a16="http://schemas.microsoft.com/office/drawing/2014/main" id="{62304BF2-2C2D-47CE-9999-C2E3F4678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8" name="Rectangle 9">
            <a:extLst>
              <a:ext uri="{FF2B5EF4-FFF2-40B4-BE49-F238E27FC236}">
                <a16:creationId xmlns:a16="http://schemas.microsoft.com/office/drawing/2014/main" id="{ED9769BF-27CB-4680-892A-18C27C715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59" name="Rectangle 10">
            <a:extLst>
              <a:ext uri="{FF2B5EF4-FFF2-40B4-BE49-F238E27FC236}">
                <a16:creationId xmlns:a16="http://schemas.microsoft.com/office/drawing/2014/main" id="{765DC21C-56F8-4608-BBD7-2A7DB8E6A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0" name="Rectangle 11">
            <a:extLst>
              <a:ext uri="{FF2B5EF4-FFF2-40B4-BE49-F238E27FC236}">
                <a16:creationId xmlns:a16="http://schemas.microsoft.com/office/drawing/2014/main" id="{124A9692-19B2-4678-BCDC-CC739FC56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27661" name="Rectangle 12">
            <a:extLst>
              <a:ext uri="{FF2B5EF4-FFF2-40B4-BE49-F238E27FC236}">
                <a16:creationId xmlns:a16="http://schemas.microsoft.com/office/drawing/2014/main" id="{8716DB52-A200-418A-8171-78A5C7BDB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2" name="Rectangle 13">
            <a:extLst>
              <a:ext uri="{FF2B5EF4-FFF2-40B4-BE49-F238E27FC236}">
                <a16:creationId xmlns:a16="http://schemas.microsoft.com/office/drawing/2014/main" id="{FB3040B1-17CE-434E-AD64-6BE96BDAF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3" name="Rectangle 14">
            <a:extLst>
              <a:ext uri="{FF2B5EF4-FFF2-40B4-BE49-F238E27FC236}">
                <a16:creationId xmlns:a16="http://schemas.microsoft.com/office/drawing/2014/main" id="{A8ABF1CD-D9EC-4B91-AF7B-F78D21102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4" name="Rectangle 15">
            <a:extLst>
              <a:ext uri="{FF2B5EF4-FFF2-40B4-BE49-F238E27FC236}">
                <a16:creationId xmlns:a16="http://schemas.microsoft.com/office/drawing/2014/main" id="{0F4928C4-D742-47D7-8C1F-FD56DAC16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27665" name="Rectangle 16">
            <a:extLst>
              <a:ext uri="{FF2B5EF4-FFF2-40B4-BE49-F238E27FC236}">
                <a16:creationId xmlns:a16="http://schemas.microsoft.com/office/drawing/2014/main" id="{CE98E6F3-EE09-40F9-9D3B-88764028D4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6" name="Rectangle 17">
            <a:extLst>
              <a:ext uri="{FF2B5EF4-FFF2-40B4-BE49-F238E27FC236}">
                <a16:creationId xmlns:a16="http://schemas.microsoft.com/office/drawing/2014/main" id="{98F73D3A-E599-48CB-98E5-844558B02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7667" name="Rectangle 18">
            <a:extLst>
              <a:ext uri="{FF2B5EF4-FFF2-40B4-BE49-F238E27FC236}">
                <a16:creationId xmlns:a16="http://schemas.microsoft.com/office/drawing/2014/main" id="{B897F1D1-27BE-45C2-86EF-398D783D83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27668" name="Rectangle 19">
            <a:extLst>
              <a:ext uri="{FF2B5EF4-FFF2-40B4-BE49-F238E27FC236}">
                <a16:creationId xmlns:a16="http://schemas.microsoft.com/office/drawing/2014/main" id="{63917B57-D742-4B02-8A14-BBCAFA9CB5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31994AFE-EFFE-447A-A24D-07D6BD7D10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52DE3F98-01F7-41C7-96A6-29D05257AB31}" type="slidenum">
              <a:rPr lang="fr-FR" altLang="fr-FR" sz="1200" smtClean="0">
                <a:latin typeface="Times New Roman" panose="02020603050405020304" pitchFamily="18" charset="0"/>
              </a:rPr>
              <a:pPr/>
              <a:t>10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1B185BA7-346F-433D-B715-9AFAE586C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61B6F56D-07E6-48E6-9FCD-2F8FA9BD7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29701" name="Rectangle 4">
            <a:extLst>
              <a:ext uri="{FF2B5EF4-FFF2-40B4-BE49-F238E27FC236}">
                <a16:creationId xmlns:a16="http://schemas.microsoft.com/office/drawing/2014/main" id="{20DD8290-4097-4A5F-9C67-7D2C40AEB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2" name="Rectangle 5">
            <a:extLst>
              <a:ext uri="{FF2B5EF4-FFF2-40B4-BE49-F238E27FC236}">
                <a16:creationId xmlns:a16="http://schemas.microsoft.com/office/drawing/2014/main" id="{4ADADADC-2713-4619-A24E-18D747D1A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3" name="Rectangle 6">
            <a:extLst>
              <a:ext uri="{FF2B5EF4-FFF2-40B4-BE49-F238E27FC236}">
                <a16:creationId xmlns:a16="http://schemas.microsoft.com/office/drawing/2014/main" id="{5DF7B58D-B70A-4917-AA05-DB3D40D28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4" name="Rectangle 7">
            <a:extLst>
              <a:ext uri="{FF2B5EF4-FFF2-40B4-BE49-F238E27FC236}">
                <a16:creationId xmlns:a16="http://schemas.microsoft.com/office/drawing/2014/main" id="{9719F666-66DE-486A-BCD0-F7A6B86CE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16</a:t>
            </a:r>
          </a:p>
        </p:txBody>
      </p:sp>
      <p:sp>
        <p:nvSpPr>
          <p:cNvPr id="29705" name="Rectangle 8">
            <a:extLst>
              <a:ext uri="{FF2B5EF4-FFF2-40B4-BE49-F238E27FC236}">
                <a16:creationId xmlns:a16="http://schemas.microsoft.com/office/drawing/2014/main" id="{A7FC70F1-5DE1-4B72-9E33-BB956890B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6" name="Rectangle 9">
            <a:extLst>
              <a:ext uri="{FF2B5EF4-FFF2-40B4-BE49-F238E27FC236}">
                <a16:creationId xmlns:a16="http://schemas.microsoft.com/office/drawing/2014/main" id="{CB432FD2-6622-4EC9-B9AF-7EDFA5CDD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7" name="Rectangle 10">
            <a:extLst>
              <a:ext uri="{FF2B5EF4-FFF2-40B4-BE49-F238E27FC236}">
                <a16:creationId xmlns:a16="http://schemas.microsoft.com/office/drawing/2014/main" id="{FB6EB8A1-3F16-4248-B572-CB3A8C6C87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08" name="Rectangle 11">
            <a:extLst>
              <a:ext uri="{FF2B5EF4-FFF2-40B4-BE49-F238E27FC236}">
                <a16:creationId xmlns:a16="http://schemas.microsoft.com/office/drawing/2014/main" id="{6209A23F-72CF-46FA-B752-1159FEEE5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29709" name="Rectangle 12">
            <a:extLst>
              <a:ext uri="{FF2B5EF4-FFF2-40B4-BE49-F238E27FC236}">
                <a16:creationId xmlns:a16="http://schemas.microsoft.com/office/drawing/2014/main" id="{BCD45F82-D943-47C4-8098-4C4537BBE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10" name="Rectangle 13">
            <a:extLst>
              <a:ext uri="{FF2B5EF4-FFF2-40B4-BE49-F238E27FC236}">
                <a16:creationId xmlns:a16="http://schemas.microsoft.com/office/drawing/2014/main" id="{289F4415-BD54-414D-BBB4-6CCF5986D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11" name="Rectangle 14">
            <a:extLst>
              <a:ext uri="{FF2B5EF4-FFF2-40B4-BE49-F238E27FC236}">
                <a16:creationId xmlns:a16="http://schemas.microsoft.com/office/drawing/2014/main" id="{ED883077-EFC4-46F0-BAE1-1469315045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12" name="Rectangle 15">
            <a:extLst>
              <a:ext uri="{FF2B5EF4-FFF2-40B4-BE49-F238E27FC236}">
                <a16:creationId xmlns:a16="http://schemas.microsoft.com/office/drawing/2014/main" id="{29947B1B-B261-4243-9273-2C66F414D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29713" name="Rectangle 16">
            <a:extLst>
              <a:ext uri="{FF2B5EF4-FFF2-40B4-BE49-F238E27FC236}">
                <a16:creationId xmlns:a16="http://schemas.microsoft.com/office/drawing/2014/main" id="{E70754E9-715B-4B6B-8E38-18A6559C3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14" name="Rectangle 17">
            <a:extLst>
              <a:ext uri="{FF2B5EF4-FFF2-40B4-BE49-F238E27FC236}">
                <a16:creationId xmlns:a16="http://schemas.microsoft.com/office/drawing/2014/main" id="{D13B4256-5EFC-4541-A738-A98F4E2D6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29715" name="Rectangle 18">
            <a:extLst>
              <a:ext uri="{FF2B5EF4-FFF2-40B4-BE49-F238E27FC236}">
                <a16:creationId xmlns:a16="http://schemas.microsoft.com/office/drawing/2014/main" id="{CFA288B8-01D2-409C-AE9A-A37D37F935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29716" name="Rectangle 19">
            <a:extLst>
              <a:ext uri="{FF2B5EF4-FFF2-40B4-BE49-F238E27FC236}">
                <a16:creationId xmlns:a16="http://schemas.microsoft.com/office/drawing/2014/main" id="{806C9B07-6F16-4984-AF1C-AEA12D5FA2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38B327E7-8DC7-41FF-800C-AF1CD7C873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5D01597-2F88-4C41-8EE0-14A93E7101CB}" type="slidenum">
              <a:rPr lang="fr-FR" altLang="fr-FR" sz="1200" smtClean="0">
                <a:latin typeface="Times New Roman" panose="02020603050405020304" pitchFamily="18" charset="0"/>
              </a:rPr>
              <a:pPr/>
              <a:t>11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60F72609-CC67-4C7F-BF55-7372D36CE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36DAF147-4F15-4F7B-8447-CE4943FAC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23</a:t>
            </a:r>
          </a:p>
        </p:txBody>
      </p:sp>
      <p:sp>
        <p:nvSpPr>
          <p:cNvPr id="31749" name="Rectangle 4">
            <a:extLst>
              <a:ext uri="{FF2B5EF4-FFF2-40B4-BE49-F238E27FC236}">
                <a16:creationId xmlns:a16="http://schemas.microsoft.com/office/drawing/2014/main" id="{D115DF54-E73B-4165-9260-24926E0CB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0" name="Rectangle 5">
            <a:extLst>
              <a:ext uri="{FF2B5EF4-FFF2-40B4-BE49-F238E27FC236}">
                <a16:creationId xmlns:a16="http://schemas.microsoft.com/office/drawing/2014/main" id="{8B672385-BAD5-4C73-A9EF-0C67C6CC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1" name="Rectangle 6">
            <a:extLst>
              <a:ext uri="{FF2B5EF4-FFF2-40B4-BE49-F238E27FC236}">
                <a16:creationId xmlns:a16="http://schemas.microsoft.com/office/drawing/2014/main" id="{7B27EF54-FA00-44BF-96F2-EFFAAA6B0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2" name="Rectangle 7">
            <a:extLst>
              <a:ext uri="{FF2B5EF4-FFF2-40B4-BE49-F238E27FC236}">
                <a16:creationId xmlns:a16="http://schemas.microsoft.com/office/drawing/2014/main" id="{89A98DCA-E707-44E2-85E3-4DECF0876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23</a:t>
            </a:r>
          </a:p>
        </p:txBody>
      </p:sp>
      <p:sp>
        <p:nvSpPr>
          <p:cNvPr id="31753" name="Rectangle 8">
            <a:extLst>
              <a:ext uri="{FF2B5EF4-FFF2-40B4-BE49-F238E27FC236}">
                <a16:creationId xmlns:a16="http://schemas.microsoft.com/office/drawing/2014/main" id="{69DC93FC-BB49-45D5-B7D0-7BC5ACEDD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4" name="Rectangle 9">
            <a:extLst>
              <a:ext uri="{FF2B5EF4-FFF2-40B4-BE49-F238E27FC236}">
                <a16:creationId xmlns:a16="http://schemas.microsoft.com/office/drawing/2014/main" id="{3DCEEE05-B95B-4480-ACB9-E1C467DEB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5" name="Rectangle 10">
            <a:extLst>
              <a:ext uri="{FF2B5EF4-FFF2-40B4-BE49-F238E27FC236}">
                <a16:creationId xmlns:a16="http://schemas.microsoft.com/office/drawing/2014/main" id="{4B4A877D-4A77-4BA7-A9D6-858CCE1D0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6" name="Rectangle 11">
            <a:extLst>
              <a:ext uri="{FF2B5EF4-FFF2-40B4-BE49-F238E27FC236}">
                <a16:creationId xmlns:a16="http://schemas.microsoft.com/office/drawing/2014/main" id="{6528406D-D532-42E9-B881-A96DCC6F2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31757" name="Rectangle 12">
            <a:extLst>
              <a:ext uri="{FF2B5EF4-FFF2-40B4-BE49-F238E27FC236}">
                <a16:creationId xmlns:a16="http://schemas.microsoft.com/office/drawing/2014/main" id="{AF7ECDFD-A95B-4A3B-A971-A2B27144B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8" name="Rectangle 13">
            <a:extLst>
              <a:ext uri="{FF2B5EF4-FFF2-40B4-BE49-F238E27FC236}">
                <a16:creationId xmlns:a16="http://schemas.microsoft.com/office/drawing/2014/main" id="{7D9AC2B3-4124-46EB-97CC-49E7B71C5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59" name="Rectangle 14">
            <a:extLst>
              <a:ext uri="{FF2B5EF4-FFF2-40B4-BE49-F238E27FC236}">
                <a16:creationId xmlns:a16="http://schemas.microsoft.com/office/drawing/2014/main" id="{94F2F9EC-496E-41C3-AE98-76C2E5FE9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60" name="Rectangle 15">
            <a:extLst>
              <a:ext uri="{FF2B5EF4-FFF2-40B4-BE49-F238E27FC236}">
                <a16:creationId xmlns:a16="http://schemas.microsoft.com/office/drawing/2014/main" id="{2AE99D90-D62A-4659-B01C-6AA17968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31761" name="Rectangle 16">
            <a:extLst>
              <a:ext uri="{FF2B5EF4-FFF2-40B4-BE49-F238E27FC236}">
                <a16:creationId xmlns:a16="http://schemas.microsoft.com/office/drawing/2014/main" id="{05E55125-45C9-41E2-B147-C33B8A277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62" name="Rectangle 17">
            <a:extLst>
              <a:ext uri="{FF2B5EF4-FFF2-40B4-BE49-F238E27FC236}">
                <a16:creationId xmlns:a16="http://schemas.microsoft.com/office/drawing/2014/main" id="{64CF5047-2937-4141-9336-F1BCC78F6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1763" name="Rectangle 18">
            <a:extLst>
              <a:ext uri="{FF2B5EF4-FFF2-40B4-BE49-F238E27FC236}">
                <a16:creationId xmlns:a16="http://schemas.microsoft.com/office/drawing/2014/main" id="{F8A221B2-9D4D-46F0-83D9-D18CC98BE2E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1764" name="Rectangle 19">
            <a:extLst>
              <a:ext uri="{FF2B5EF4-FFF2-40B4-BE49-F238E27FC236}">
                <a16:creationId xmlns:a16="http://schemas.microsoft.com/office/drawing/2014/main" id="{DF1B79B4-4CCE-43AB-8D4E-51281342A1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9ED2605E-3B20-47ED-8186-00FE29DF6C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C2076E72-2F4A-4FE9-AA41-55A5D31B2836}" type="slidenum">
              <a:rPr lang="fr-FR" altLang="fr-FR" sz="1200" smtClean="0">
                <a:latin typeface="Times New Roman" panose="02020603050405020304" pitchFamily="18" charset="0"/>
              </a:rPr>
              <a:pPr/>
              <a:t>12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57167C47-3BAC-44C8-B044-D6DEC9C2B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2AA984C4-624B-46C7-83FF-ACE43E18A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3797" name="Rectangle 4">
            <a:extLst>
              <a:ext uri="{FF2B5EF4-FFF2-40B4-BE49-F238E27FC236}">
                <a16:creationId xmlns:a16="http://schemas.microsoft.com/office/drawing/2014/main" id="{A8B139DE-3AA1-42FB-8769-CFE219BDD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798" name="Rectangle 5">
            <a:extLst>
              <a:ext uri="{FF2B5EF4-FFF2-40B4-BE49-F238E27FC236}">
                <a16:creationId xmlns:a16="http://schemas.microsoft.com/office/drawing/2014/main" id="{31C11CB4-1136-4990-9068-DE1E2F8A7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799" name="Rectangle 6">
            <a:extLst>
              <a:ext uri="{FF2B5EF4-FFF2-40B4-BE49-F238E27FC236}">
                <a16:creationId xmlns:a16="http://schemas.microsoft.com/office/drawing/2014/main" id="{3A374070-CCA1-4FD6-B9CB-28F04C801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0" name="Rectangle 7">
            <a:extLst>
              <a:ext uri="{FF2B5EF4-FFF2-40B4-BE49-F238E27FC236}">
                <a16:creationId xmlns:a16="http://schemas.microsoft.com/office/drawing/2014/main" id="{41C4F3A6-3B38-462A-9AA4-1D33AAFE4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3801" name="Rectangle 8">
            <a:extLst>
              <a:ext uri="{FF2B5EF4-FFF2-40B4-BE49-F238E27FC236}">
                <a16:creationId xmlns:a16="http://schemas.microsoft.com/office/drawing/2014/main" id="{ED6E14BC-8A46-4FA9-BBDE-7CC7DAD1A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2" name="Rectangle 9">
            <a:extLst>
              <a:ext uri="{FF2B5EF4-FFF2-40B4-BE49-F238E27FC236}">
                <a16:creationId xmlns:a16="http://schemas.microsoft.com/office/drawing/2014/main" id="{96AEFF9D-19D0-4B3F-8A35-CB907FE17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3" name="Rectangle 10">
            <a:extLst>
              <a:ext uri="{FF2B5EF4-FFF2-40B4-BE49-F238E27FC236}">
                <a16:creationId xmlns:a16="http://schemas.microsoft.com/office/drawing/2014/main" id="{100DF51A-3C32-4DCD-B243-BCD017731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4" name="Rectangle 11">
            <a:extLst>
              <a:ext uri="{FF2B5EF4-FFF2-40B4-BE49-F238E27FC236}">
                <a16:creationId xmlns:a16="http://schemas.microsoft.com/office/drawing/2014/main" id="{A1D91964-E958-41A2-9494-8DB16E934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33805" name="Rectangle 12">
            <a:extLst>
              <a:ext uri="{FF2B5EF4-FFF2-40B4-BE49-F238E27FC236}">
                <a16:creationId xmlns:a16="http://schemas.microsoft.com/office/drawing/2014/main" id="{D3AA1DC3-7E97-4FF7-80D4-7D3902D25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6" name="Rectangle 13">
            <a:extLst>
              <a:ext uri="{FF2B5EF4-FFF2-40B4-BE49-F238E27FC236}">
                <a16:creationId xmlns:a16="http://schemas.microsoft.com/office/drawing/2014/main" id="{0A1A69BA-208C-4D99-9CB4-30F84B1F8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7" name="Rectangle 14">
            <a:extLst>
              <a:ext uri="{FF2B5EF4-FFF2-40B4-BE49-F238E27FC236}">
                <a16:creationId xmlns:a16="http://schemas.microsoft.com/office/drawing/2014/main" id="{F1EA65A1-2E7C-4509-91AE-75D2DF2A5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08" name="Rectangle 15">
            <a:extLst>
              <a:ext uri="{FF2B5EF4-FFF2-40B4-BE49-F238E27FC236}">
                <a16:creationId xmlns:a16="http://schemas.microsoft.com/office/drawing/2014/main" id="{63AF8A2C-6204-41DF-823B-162D6788B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33809" name="Rectangle 16">
            <a:extLst>
              <a:ext uri="{FF2B5EF4-FFF2-40B4-BE49-F238E27FC236}">
                <a16:creationId xmlns:a16="http://schemas.microsoft.com/office/drawing/2014/main" id="{957ECA1E-CE7F-49F0-80C3-B8FCE0344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10" name="Rectangle 17">
            <a:extLst>
              <a:ext uri="{FF2B5EF4-FFF2-40B4-BE49-F238E27FC236}">
                <a16:creationId xmlns:a16="http://schemas.microsoft.com/office/drawing/2014/main" id="{F1B09BCC-6C28-474F-8300-09AEA8F9A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3811" name="Rectangle 18">
            <a:extLst>
              <a:ext uri="{FF2B5EF4-FFF2-40B4-BE49-F238E27FC236}">
                <a16:creationId xmlns:a16="http://schemas.microsoft.com/office/drawing/2014/main" id="{BC747E72-E87A-418E-A44A-4764EE29E6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3812" name="Rectangle 19">
            <a:extLst>
              <a:ext uri="{FF2B5EF4-FFF2-40B4-BE49-F238E27FC236}">
                <a16:creationId xmlns:a16="http://schemas.microsoft.com/office/drawing/2014/main" id="{312F9AE0-6594-4EC6-8B43-59AC46F697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ACB0CEDD-91A2-41AC-9B63-716F7C8407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14F42E1-B20B-4C34-9978-8FF38713406D}" type="slidenum">
              <a:rPr lang="fr-FR" altLang="fr-FR" sz="1200" smtClean="0">
                <a:latin typeface="Times New Roman" panose="02020603050405020304" pitchFamily="18" charset="0"/>
              </a:rPr>
              <a:pPr/>
              <a:t>13</a:t>
            </a:fld>
            <a:endParaRPr lang="fr-FR" altLang="fr-FR" sz="1200">
              <a:latin typeface="Times New Roman" panose="02020603050405020304" pitchFamily="18" charset="0"/>
            </a:endParaRPr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0F8467B8-DBDE-4146-85C9-DD7934209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125B4DB5-A5C4-4A76-8B7C-DF91AD603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25</a:t>
            </a:r>
          </a:p>
        </p:txBody>
      </p:sp>
      <p:sp>
        <p:nvSpPr>
          <p:cNvPr id="35845" name="Rectangle 4">
            <a:extLst>
              <a:ext uri="{FF2B5EF4-FFF2-40B4-BE49-F238E27FC236}">
                <a16:creationId xmlns:a16="http://schemas.microsoft.com/office/drawing/2014/main" id="{9577A3D1-8380-41EF-8005-3533640BE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46" name="Rectangle 5">
            <a:extLst>
              <a:ext uri="{FF2B5EF4-FFF2-40B4-BE49-F238E27FC236}">
                <a16:creationId xmlns:a16="http://schemas.microsoft.com/office/drawing/2014/main" id="{080B87D2-9D0F-4204-8096-5EFED13F7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47" name="Rectangle 6">
            <a:extLst>
              <a:ext uri="{FF2B5EF4-FFF2-40B4-BE49-F238E27FC236}">
                <a16:creationId xmlns:a16="http://schemas.microsoft.com/office/drawing/2014/main" id="{3FB69B30-A774-49F3-8E98-E03DDFCB7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48" name="Rectangle 7">
            <a:extLst>
              <a:ext uri="{FF2B5EF4-FFF2-40B4-BE49-F238E27FC236}">
                <a16:creationId xmlns:a16="http://schemas.microsoft.com/office/drawing/2014/main" id="{8B801E4B-012E-4083-BDC4-F346DED48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25</a:t>
            </a:r>
          </a:p>
        </p:txBody>
      </p:sp>
      <p:sp>
        <p:nvSpPr>
          <p:cNvPr id="35849" name="Rectangle 8">
            <a:extLst>
              <a:ext uri="{FF2B5EF4-FFF2-40B4-BE49-F238E27FC236}">
                <a16:creationId xmlns:a16="http://schemas.microsoft.com/office/drawing/2014/main" id="{29883810-F892-41BC-82C7-005D721A0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0" name="Rectangle 9">
            <a:extLst>
              <a:ext uri="{FF2B5EF4-FFF2-40B4-BE49-F238E27FC236}">
                <a16:creationId xmlns:a16="http://schemas.microsoft.com/office/drawing/2014/main" id="{786B2BDF-3112-407D-A3CB-272385F43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1" name="Rectangle 10">
            <a:extLst>
              <a:ext uri="{FF2B5EF4-FFF2-40B4-BE49-F238E27FC236}">
                <a16:creationId xmlns:a16="http://schemas.microsoft.com/office/drawing/2014/main" id="{E894E35A-9E01-477E-BA86-C63DB8B18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2" name="Rectangle 11">
            <a:extLst>
              <a:ext uri="{FF2B5EF4-FFF2-40B4-BE49-F238E27FC236}">
                <a16:creationId xmlns:a16="http://schemas.microsoft.com/office/drawing/2014/main" id="{B23388D4-BC9F-4EB9-8D99-CCB0EB070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23</a:t>
            </a:r>
          </a:p>
        </p:txBody>
      </p:sp>
      <p:sp>
        <p:nvSpPr>
          <p:cNvPr id="35853" name="Rectangle 12">
            <a:extLst>
              <a:ext uri="{FF2B5EF4-FFF2-40B4-BE49-F238E27FC236}">
                <a16:creationId xmlns:a16="http://schemas.microsoft.com/office/drawing/2014/main" id="{8DA27E5E-C80C-421D-957A-3404A6F2B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4" name="Rectangle 13">
            <a:extLst>
              <a:ext uri="{FF2B5EF4-FFF2-40B4-BE49-F238E27FC236}">
                <a16:creationId xmlns:a16="http://schemas.microsoft.com/office/drawing/2014/main" id="{AEAE4128-E5BE-4BA8-87F1-770BBDE7F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5" name="Rectangle 14">
            <a:extLst>
              <a:ext uri="{FF2B5EF4-FFF2-40B4-BE49-F238E27FC236}">
                <a16:creationId xmlns:a16="http://schemas.microsoft.com/office/drawing/2014/main" id="{4571F5E7-2C98-420B-93C5-5531D2997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6" name="Rectangle 15">
            <a:extLst>
              <a:ext uri="{FF2B5EF4-FFF2-40B4-BE49-F238E27FC236}">
                <a16:creationId xmlns:a16="http://schemas.microsoft.com/office/drawing/2014/main" id="{28CEC0B8-0CBB-4CE3-B27D-DF2C263D5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0" rIns="19050" bIns="0" anchor="b"/>
          <a:lstStyle>
            <a:lvl1pPr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7620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r"/>
            <a:r>
              <a:rPr lang="fr-FR" altLang="fr-FR" sz="1000" i="1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35857" name="Rectangle 16">
            <a:extLst>
              <a:ext uri="{FF2B5EF4-FFF2-40B4-BE49-F238E27FC236}">
                <a16:creationId xmlns:a16="http://schemas.microsoft.com/office/drawing/2014/main" id="{99C1F1DF-C313-4186-95D6-587D3123C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715375"/>
            <a:ext cx="2971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8" name="Rectangle 17">
            <a:extLst>
              <a:ext uri="{FF2B5EF4-FFF2-40B4-BE49-F238E27FC236}">
                <a16:creationId xmlns:a16="http://schemas.microsoft.com/office/drawing/2014/main" id="{1321B56A-DA48-4AEB-BDF3-1EB4FCEC2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2971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endParaRPr lang="fr-FR" altLang="fr-FR"/>
          </a:p>
        </p:txBody>
      </p:sp>
      <p:sp>
        <p:nvSpPr>
          <p:cNvPr id="35859" name="Rectangle 18">
            <a:extLst>
              <a:ext uri="{FF2B5EF4-FFF2-40B4-BE49-F238E27FC236}">
                <a16:creationId xmlns:a16="http://schemas.microsoft.com/office/drawing/2014/main" id="{FE11872A-51C7-4F6B-A5D3-FBE8A17AC5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w="12700" cap="flat">
            <a:solidFill>
              <a:schemeClr val="tx1"/>
            </a:solidFill>
          </a:ln>
        </p:spPr>
      </p:sp>
      <p:sp>
        <p:nvSpPr>
          <p:cNvPr id="35860" name="Rectangle 19">
            <a:extLst>
              <a:ext uri="{FF2B5EF4-FFF2-40B4-BE49-F238E27FC236}">
                <a16:creationId xmlns:a16="http://schemas.microsoft.com/office/drawing/2014/main" id="{2258F093-3B2E-4092-A748-C744C3867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57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04E12C-6FF0-4504-8769-7C1B2ADDC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DD6A48-E330-4DC3-8A62-D537B2DFB5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A4BB57-4B54-4119-96C4-720CEA43E0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99208AD9-D3CE-432D-9983-66711DC9603A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257159121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B536953-DEF3-4D2B-A8DB-708C06D4B5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15B092-5667-4843-A7A5-B84ABC19F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3F9D59D-CBDB-4115-80DD-4EE4C6878D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65B190DC-51FD-4105-BE4D-CC54D4E7A417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1767747291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0C21C8-1269-46D9-AC3E-0BFD223FA6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D7D05FE-1586-4D2A-AEB1-169AC8CBF7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8C2157-EB5D-4D1A-A566-770BF88D4F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3D78EA1C-0378-4446-B2C1-EAAC7DED33EF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60145553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4C73279-89E7-44A2-A7FD-90B27A839D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B84029B-2648-4162-89EF-6B2C17DB51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7C790DD-CF3D-433B-BC9F-CE75694C31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2F9D85CD-CA65-4A46-8F20-1662B902AAA3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2487960594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1D478D6-5BF9-4DE7-A232-E290AC777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332FBC-F003-4DBA-BC66-8752DBE428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AC81B0-CE6C-41CF-8815-E76E1F35A78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9518E14B-5338-4F07-912D-032CA7AFABFB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101023047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642003-DC14-453A-82F1-8B3C207468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6567F1-C4BD-4D70-ADE5-5083AA6AD7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A65011-2D01-4C1C-A1AC-47D81F2CDB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59548DA5-0BCF-4071-A7F7-D52FB60C6499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70603690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413B801-D6AB-47E3-A343-F036B339F2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16A0720-7F73-4E64-830E-CCEFBEAE05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844187D-8868-4C24-9161-3143B81525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EA0DB26D-3978-43C9-A96E-F46EA389588C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4199464251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D1DE27B-4140-4483-8619-09CB9BB4DA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2DF03C9-AFAC-43A1-876A-651EB34AD7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99BCAC3-EA56-42CA-AE9F-CD6E17094E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2C3E9742-99ED-4046-8DC5-AF05D12C56C3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3631575122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F4849FA-5A91-4FCF-B518-E37E5529F4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D646592-FBC0-4BFB-8259-7B0A0BAE4E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2EEC7E-D2CC-4917-B195-7B6ED9AF87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5FB47636-D70E-4884-BB19-CDB0D40C2144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193722575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6AFB5E3-9D02-49EC-9120-454B301A58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7569D1E-6CC2-4E58-87BF-75FED59F95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DC9A74-8878-450D-9295-DA4553A243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0DEA13B3-4AD5-4480-AF63-5698AD7CEECD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57966774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BB345A7-D925-4CA6-82DD-74027B2045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4445D6F-6883-4F27-B58E-2C7B16E2F7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10D977-1BCD-42AC-8A68-E9D774B05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55E0C05E-ED2A-425B-8B9E-B2963FB541CD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</p:spTree>
    <p:extLst>
      <p:ext uri="{BB962C8B-B14F-4D97-AF65-F5344CB8AC3E}">
        <p14:creationId xmlns:p14="http://schemas.microsoft.com/office/powerpoint/2010/main" val="75371182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E"/>
            </a:gs>
            <a:gs pos="100000">
              <a:srgbClr val="0000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A8968E4-591B-4C58-95EF-C37609EC50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683256C-7AAC-4C5C-8295-F14519A8EA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05BD297-E641-46CB-84AD-3BA3BB8D39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3AE7EDF7-E5F4-4F24-8A12-A3DAE952998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A7E97AC-FADA-4D00-AC9C-AC58045B812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616700"/>
            <a:ext cx="22860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fr-FR" altLang="fr-FR"/>
              <a:t>Maintenance et maîtrise du risque    </a:t>
            </a:r>
            <a:fld id="{9B9DCFE0-171E-48E7-A3BE-F5A2462F6608}" type="slidenum">
              <a:rPr lang="fr-FR" altLang="fr-FR"/>
              <a:pPr>
                <a:defRPr/>
              </a:pPr>
              <a:t>‹N°›</a:t>
            </a:fld>
            <a:endParaRPr lang="fr-FR" altLang="fr-FR" sz="1400"/>
          </a:p>
        </p:txBody>
      </p:sp>
      <p:grpSp>
        <p:nvGrpSpPr>
          <p:cNvPr id="1031" name="Group 17">
            <a:extLst>
              <a:ext uri="{FF2B5EF4-FFF2-40B4-BE49-F238E27FC236}">
                <a16:creationId xmlns:a16="http://schemas.microsoft.com/office/drawing/2014/main" id="{FB1F1BBA-AB1B-4304-8C70-2730E5FA507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07950" y="0"/>
            <a:ext cx="2630488" cy="438150"/>
            <a:chOff x="68" y="0"/>
            <a:chExt cx="1657" cy="276"/>
          </a:xfrm>
        </p:grpSpPr>
        <p:sp>
          <p:nvSpPr>
            <p:cNvPr id="1032" name="Text Box 18">
              <a:extLst>
                <a:ext uri="{FF2B5EF4-FFF2-40B4-BE49-F238E27FC236}">
                  <a16:creationId xmlns:a16="http://schemas.microsoft.com/office/drawing/2014/main" id="{05A05764-1CCB-441B-92F2-437A92E4D03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3" y="0"/>
              <a:ext cx="139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fr-FR" altLang="fr-FR" sz="1000" b="1">
                  <a:solidFill>
                    <a:srgbClr val="EE912D"/>
                  </a:solidFill>
                </a:rPr>
                <a:t>R</a:t>
              </a:r>
              <a:r>
                <a:rPr lang="fr-FR" altLang="fr-FR" sz="1000" b="1"/>
                <a:t>éseau national de ressources </a:t>
              </a:r>
              <a:r>
                <a:rPr lang="fr-FR" altLang="fr-FR" sz="1000" b="1">
                  <a:solidFill>
                    <a:srgbClr val="EE912D"/>
                  </a:solidFill>
                </a:rPr>
                <a:t>P</a:t>
              </a:r>
              <a:r>
                <a:rPr lang="fr-FR" altLang="fr-FR" sz="1000" b="1"/>
                <a:t>édagogiques </a:t>
              </a:r>
              <a:r>
                <a:rPr lang="fr-FR" altLang="fr-FR" sz="1000" b="1">
                  <a:solidFill>
                    <a:srgbClr val="EE912D"/>
                  </a:solidFill>
                </a:rPr>
                <a:t>M</a:t>
              </a:r>
              <a:r>
                <a:rPr lang="fr-FR" altLang="fr-FR" sz="1000" b="1"/>
                <a:t>aintenance </a:t>
              </a:r>
              <a:r>
                <a:rPr lang="fr-FR" altLang="fr-FR" sz="1000" b="1">
                  <a:solidFill>
                    <a:srgbClr val="EE912D"/>
                  </a:solidFill>
                </a:rPr>
                <a:t>I</a:t>
              </a:r>
              <a:r>
                <a:rPr lang="fr-FR" altLang="fr-FR" sz="1000" b="1"/>
                <a:t>ndustrielle</a:t>
              </a:r>
              <a:endParaRPr lang="fr-FR" altLang="fr-FR" b="1"/>
            </a:p>
          </p:txBody>
        </p:sp>
        <p:pic>
          <p:nvPicPr>
            <p:cNvPr id="1033" name="Picture 19" descr="logoRPMi">
              <a:extLst>
                <a:ext uri="{FF2B5EF4-FFF2-40B4-BE49-F238E27FC236}">
                  <a16:creationId xmlns:a16="http://schemas.microsoft.com/office/drawing/2014/main" id="{9027D900-7932-4133-933C-D1C48CFC19F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28"/>
              <a:ext cx="26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ü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 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 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C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Font typeface="Wingdings 2" panose="05020102010507070707" pitchFamily="18" charset="2"/>
        <a:buChar char="C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C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C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C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C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wmf"/><Relationship Id="rId2" Type="http://schemas.openxmlformats.org/officeDocument/2006/relationships/tags" Target="../tags/tag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EE27D9B6-A7A3-447C-8969-0503CC205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09600"/>
            <a:ext cx="7772400" cy="4724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fr-FR" sz="4400" b="1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tx2"/>
                </a:solidFill>
                <a:latin typeface="Arial Narrow" panose="020B0606020202030204" pitchFamily="34" charset="0"/>
              </a:rPr>
              <a:t>PR</a:t>
            </a:r>
            <a:r>
              <a:rPr lang="en-US" altLang="fr-FR" sz="4400" b="1">
                <a:solidFill>
                  <a:schemeClr val="tx2"/>
                </a:solidFill>
                <a:latin typeface="Arial Narrow" panose="020B0606020202030204" pitchFamily="34" charset="0"/>
              </a:rPr>
              <a:t>É</a:t>
            </a:r>
            <a:r>
              <a:rPr lang="fr-FR" altLang="fr-FR" sz="4400" b="1">
                <a:solidFill>
                  <a:schemeClr val="tx2"/>
                </a:solidFill>
                <a:latin typeface="Arial Narrow" panose="020B0606020202030204" pitchFamily="34" charset="0"/>
              </a:rPr>
              <a:t>VENTION DES RISQUES PROFESSIONNELS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tx2"/>
                </a:solidFill>
                <a:latin typeface="Arial Narrow" panose="020B0606020202030204" pitchFamily="34" charset="0"/>
              </a:rPr>
              <a:t>EN BTS MS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B8B345BE-2F54-4B41-9574-9CDCCC0FD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8FA417F8-6522-4AB4-BA4D-64397DAFE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A468474C-9031-4328-A001-CF7270343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C84857C4-89CC-497D-A0C6-E39BDA061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78" name="Rectangle 6">
            <a:extLst>
              <a:ext uri="{FF2B5EF4-FFF2-40B4-BE49-F238E27FC236}">
                <a16:creationId xmlns:a16="http://schemas.microsoft.com/office/drawing/2014/main" id="{C415EF80-7ABC-41A9-96B5-8F8A488A4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7525409A-B5E3-40F9-B3A8-9A2C22306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8680" name="Rectangle 8">
            <a:extLst>
              <a:ext uri="{FF2B5EF4-FFF2-40B4-BE49-F238E27FC236}">
                <a16:creationId xmlns:a16="http://schemas.microsoft.com/office/drawing/2014/main" id="{A4B7AC22-BF94-49C3-98AB-381F60A5E1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45130" name="Rectangle 10">
            <a:extLst>
              <a:ext uri="{FF2B5EF4-FFF2-40B4-BE49-F238E27FC236}">
                <a16:creationId xmlns:a16="http://schemas.microsoft.com/office/drawing/2014/main" id="{0B8D5592-BC17-4F6A-93F3-D86B1E3B56D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3505200"/>
            <a:ext cx="8255000" cy="1905000"/>
          </a:xfrm>
          <a:noFill/>
        </p:spPr>
        <p:txBody>
          <a:bodyPr lIns="90488" tIns="44450" rIns="90488" bIns="44450"/>
          <a:lstStyle/>
          <a:p>
            <a:pPr marL="571500" indent="-571500"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indice de fréquence global (2018)  : 34,5 </a:t>
            </a:r>
          </a:p>
          <a:p>
            <a:pPr marL="571500" indent="-571500"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indice de fréquence (montage, démontage, entretien dans les usines)              : </a:t>
            </a:r>
            <a:r>
              <a:rPr lang="fr-FR" altLang="fr-FR" sz="2800" dirty="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</a:rPr>
              <a:t>72</a:t>
            </a:r>
          </a:p>
        </p:txBody>
      </p:sp>
      <p:sp>
        <p:nvSpPr>
          <p:cNvPr id="28682" name="Rectangle 11">
            <a:extLst>
              <a:ext uri="{FF2B5EF4-FFF2-40B4-BE49-F238E27FC236}">
                <a16:creationId xmlns:a16="http://schemas.microsoft.com/office/drawing/2014/main" id="{BD2433E9-6409-4049-B50B-925671A63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858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INDICE DE FRÉQUENCE</a:t>
            </a:r>
          </a:p>
        </p:txBody>
      </p:sp>
      <p:grpSp>
        <p:nvGrpSpPr>
          <p:cNvPr id="28683" name="Group 12">
            <a:extLst>
              <a:ext uri="{FF2B5EF4-FFF2-40B4-BE49-F238E27FC236}">
                <a16:creationId xmlns:a16="http://schemas.microsoft.com/office/drawing/2014/main" id="{DD4C956F-1012-4117-956D-25BE1F49BF12}"/>
              </a:ext>
            </a:extLst>
          </p:cNvPr>
          <p:cNvGrpSpPr>
            <a:grpSpLocks/>
          </p:cNvGrpSpPr>
          <p:nvPr/>
        </p:nvGrpSpPr>
        <p:grpSpPr bwMode="auto">
          <a:xfrm>
            <a:off x="1276350" y="1981200"/>
            <a:ext cx="6419850" cy="1143000"/>
            <a:chOff x="804" y="1248"/>
            <a:chExt cx="4044" cy="720"/>
          </a:xfrm>
        </p:grpSpPr>
        <p:grpSp>
          <p:nvGrpSpPr>
            <p:cNvPr id="28684" name="Group 13">
              <a:extLst>
                <a:ext uri="{FF2B5EF4-FFF2-40B4-BE49-F238E27FC236}">
                  <a16:creationId xmlns:a16="http://schemas.microsoft.com/office/drawing/2014/main" id="{0DD6DBDB-61FF-4441-B48C-DF76A535AA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1248"/>
              <a:ext cx="3264" cy="720"/>
              <a:chOff x="1584" y="768"/>
              <a:chExt cx="3264" cy="720"/>
            </a:xfrm>
          </p:grpSpPr>
          <p:sp>
            <p:nvSpPr>
              <p:cNvPr id="28686" name="Line 14">
                <a:extLst>
                  <a:ext uri="{FF2B5EF4-FFF2-40B4-BE49-F238E27FC236}">
                    <a16:creationId xmlns:a16="http://schemas.microsoft.com/office/drawing/2014/main" id="{D700B81B-0B17-4D47-8CAA-5B4ADF87E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2" y="1104"/>
                <a:ext cx="3024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687" name="Rectangle 15">
                <a:extLst>
                  <a:ext uri="{FF2B5EF4-FFF2-40B4-BE49-F238E27FC236}">
                    <a16:creationId xmlns:a16="http://schemas.microsoft.com/office/drawing/2014/main" id="{5CA34CB9-8A2C-492A-9ACF-CB6000518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768"/>
                <a:ext cx="3264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/>
              <a:lstStyle>
                <a:lvl1pPr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3200">
                    <a:solidFill>
                      <a:schemeClr val="tx1"/>
                    </a:solidFill>
                    <a:latin typeface="DomCasual BT" pitchFamily="66" charset="0"/>
                  </a:defRPr>
                </a:lvl1pPr>
                <a:lvl2pPr marL="742950" indent="-28575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800">
                    <a:solidFill>
                      <a:schemeClr val="tx1"/>
                    </a:solidFill>
                    <a:latin typeface="DomCasual BT" pitchFamily="66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400">
                    <a:solidFill>
                      <a:schemeClr val="tx1"/>
                    </a:solidFill>
                    <a:latin typeface="DomCasual BT" pitchFamily="66" charset="0"/>
                  </a:defRPr>
                </a:lvl3pPr>
                <a:lvl4pPr marL="16002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4pPr>
                <a:lvl5pPr marL="20574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9pPr>
              </a:lstStyle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Comic Sans MS" panose="030F0702030302020204" pitchFamily="66" charset="0"/>
                  </a:rPr>
                  <a:t>    </a:t>
                </a: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nombre d’AT  x  1 000 </a:t>
                </a:r>
              </a:p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       nombre de salariés</a:t>
                </a:r>
              </a:p>
            </p:txBody>
          </p:sp>
        </p:grpSp>
        <p:sp>
          <p:nvSpPr>
            <p:cNvPr id="28685" name="Text Box 16">
              <a:extLst>
                <a:ext uri="{FF2B5EF4-FFF2-40B4-BE49-F238E27FC236}">
                  <a16:creationId xmlns:a16="http://schemas.microsoft.com/office/drawing/2014/main" id="{76991D36-C7A4-46FF-95A7-7070D26AB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" y="1407"/>
              <a:ext cx="8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anose="05000000000000000000" pitchFamily="2" charset="2"/>
                <a:buChar char="ü"/>
                <a:defRPr sz="3200">
                  <a:solidFill>
                    <a:schemeClr val="tx1"/>
                  </a:solidFill>
                  <a:latin typeface="DomCasual BT" pitchFamily="66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 "/>
                <a:defRPr sz="2800">
                  <a:solidFill>
                    <a:schemeClr val="tx1"/>
                  </a:solidFill>
                  <a:latin typeface="DomCasual BT" pitchFamily="66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 "/>
                <a:defRPr sz="2400">
                  <a:solidFill>
                    <a:schemeClr val="tx1"/>
                  </a:solidFill>
                  <a:latin typeface="DomCasual BT" pitchFamily="66" charset="0"/>
                </a:defRPr>
              </a:lvl3pPr>
              <a:lvl4pPr marL="16002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4pPr>
              <a:lvl5pPr marL="20574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fr-FR" altLang="fr-FR" sz="2800" b="1">
                  <a:solidFill>
                    <a:schemeClr val="tx2"/>
                  </a:solidFill>
                  <a:latin typeface="Arial" panose="020B0604020202020204" pitchFamily="34" charset="0"/>
                </a:rPr>
                <a:t>IF </a:t>
              </a:r>
              <a:r>
                <a:rPr lang="fr-FR" altLang="fr-FR" sz="2800" b="1">
                  <a:solidFill>
                    <a:schemeClr val="tx2"/>
                  </a:solidFill>
                  <a:latin typeface="Comic Sans MS" panose="030F0702030302020204" pitchFamily="66" charset="0"/>
                </a:rPr>
                <a:t>=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4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3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FCA1D46A-09CD-4A7A-B548-338C2F5FC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2E4B458-D7EC-40AC-BD84-0C5A80229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BB1A1F61-20A2-4C52-9154-162AEAA94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03F0A11E-A9FA-4C48-A833-0144B6020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A1B8F214-9327-40AB-8FEB-1924AB78D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701171DA-0A98-46AF-A1D1-201740E95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344E8BE-11F0-43A8-B8F5-8FCDC61335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29" name="Rectangle 9">
            <a:extLst>
              <a:ext uri="{FF2B5EF4-FFF2-40B4-BE49-F238E27FC236}">
                <a16:creationId xmlns:a16="http://schemas.microsoft.com/office/drawing/2014/main" id="{37C3D737-E76B-4B09-86A8-8583A19C5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0730" name="Rectangle 10">
            <a:extLst>
              <a:ext uri="{FF2B5EF4-FFF2-40B4-BE49-F238E27FC236}">
                <a16:creationId xmlns:a16="http://schemas.microsoft.com/office/drawing/2014/main" id="{ABDBCDEA-7921-462C-A32F-3A08B1BA54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429000"/>
            <a:ext cx="6829425" cy="762000"/>
          </a:xfrm>
          <a:noFill/>
        </p:spPr>
        <p:txBody>
          <a:bodyPr lIns="90488" tIns="44450" rIns="90488" bIns="44450"/>
          <a:lstStyle/>
          <a:p>
            <a:pPr marL="571500" indent="-571500"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gravité global (2018) : 1,4</a:t>
            </a:r>
          </a:p>
          <a:p>
            <a:pPr marL="571500" indent="-571500"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gravité (montage, démontage, entretien dans les usines)      : </a:t>
            </a:r>
            <a:r>
              <a:rPr lang="fr-FR" altLang="fr-FR" sz="2800" dirty="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</a:rPr>
              <a:t>2,8</a:t>
            </a:r>
            <a:r>
              <a:rPr lang="fr-FR" altLang="fr-FR" dirty="0">
                <a:latin typeface="Arial" panose="020B0604020202020204" pitchFamily="34" charset="0"/>
              </a:rPr>
              <a:t>	</a:t>
            </a:r>
            <a:r>
              <a:rPr lang="fr-FR" altLang="fr-FR" dirty="0">
                <a:latin typeface="Comic Sans MS" panose="030F0702030302020204" pitchFamily="66" charset="0"/>
              </a:rPr>
              <a:t>		</a:t>
            </a:r>
          </a:p>
        </p:txBody>
      </p:sp>
      <p:sp>
        <p:nvSpPr>
          <p:cNvPr id="30731" name="Rectangle 11">
            <a:extLst>
              <a:ext uri="{FF2B5EF4-FFF2-40B4-BE49-F238E27FC236}">
                <a16:creationId xmlns:a16="http://schemas.microsoft.com/office/drawing/2014/main" id="{B675C936-8619-49A5-ABAD-2FF0815C9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334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TAUX DE GRAVITÉ</a:t>
            </a:r>
          </a:p>
        </p:txBody>
      </p:sp>
      <p:grpSp>
        <p:nvGrpSpPr>
          <p:cNvPr id="30732" name="Group 20">
            <a:extLst>
              <a:ext uri="{FF2B5EF4-FFF2-40B4-BE49-F238E27FC236}">
                <a16:creationId xmlns:a16="http://schemas.microsoft.com/office/drawing/2014/main" id="{33B4481E-4590-4FE2-887A-2697EC00981D}"/>
              </a:ext>
            </a:extLst>
          </p:cNvPr>
          <p:cNvGrpSpPr>
            <a:grpSpLocks/>
          </p:cNvGrpSpPr>
          <p:nvPr/>
        </p:nvGrpSpPr>
        <p:grpSpPr bwMode="auto">
          <a:xfrm>
            <a:off x="1276350" y="1981200"/>
            <a:ext cx="6953250" cy="1143000"/>
            <a:chOff x="804" y="1248"/>
            <a:chExt cx="4380" cy="720"/>
          </a:xfrm>
        </p:grpSpPr>
        <p:grpSp>
          <p:nvGrpSpPr>
            <p:cNvPr id="30733" name="Group 16">
              <a:extLst>
                <a:ext uri="{FF2B5EF4-FFF2-40B4-BE49-F238E27FC236}">
                  <a16:creationId xmlns:a16="http://schemas.microsoft.com/office/drawing/2014/main" id="{48C5D5D4-7AD1-4865-AED6-ED6FA2EE26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1248"/>
              <a:ext cx="3600" cy="720"/>
              <a:chOff x="1584" y="768"/>
              <a:chExt cx="3264" cy="720"/>
            </a:xfrm>
          </p:grpSpPr>
          <p:sp>
            <p:nvSpPr>
              <p:cNvPr id="30735" name="Line 17">
                <a:extLst>
                  <a:ext uri="{FF2B5EF4-FFF2-40B4-BE49-F238E27FC236}">
                    <a16:creationId xmlns:a16="http://schemas.microsoft.com/office/drawing/2014/main" id="{3EAE374C-4153-4499-88B5-F71A5356D5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2" y="1104"/>
                <a:ext cx="3024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0736" name="Rectangle 18">
                <a:extLst>
                  <a:ext uri="{FF2B5EF4-FFF2-40B4-BE49-F238E27FC236}">
                    <a16:creationId xmlns:a16="http://schemas.microsoft.com/office/drawing/2014/main" id="{BE936946-543A-4B96-803E-CADD10A53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768"/>
                <a:ext cx="3264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/>
              <a:lstStyle>
                <a:lvl1pPr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3200">
                    <a:solidFill>
                      <a:schemeClr val="tx1"/>
                    </a:solidFill>
                    <a:latin typeface="DomCasual BT" pitchFamily="66" charset="0"/>
                  </a:defRPr>
                </a:lvl1pPr>
                <a:lvl2pPr marL="742950" indent="-28575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800">
                    <a:solidFill>
                      <a:schemeClr val="tx1"/>
                    </a:solidFill>
                    <a:latin typeface="DomCasual BT" pitchFamily="66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400">
                    <a:solidFill>
                      <a:schemeClr val="tx1"/>
                    </a:solidFill>
                    <a:latin typeface="DomCasual BT" pitchFamily="66" charset="0"/>
                  </a:defRPr>
                </a:lvl3pPr>
                <a:lvl4pPr marL="16002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4pPr>
                <a:lvl5pPr marL="20574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9pPr>
              </a:lstStyle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Comic Sans MS" panose="030F0702030302020204" pitchFamily="66" charset="0"/>
                  </a:rPr>
                  <a:t>   </a:t>
                </a: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nombre jours perdus  x  1 000 </a:t>
                </a:r>
              </a:p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Comic Sans MS" panose="030F0702030302020204" pitchFamily="66" charset="0"/>
                  </a:rPr>
                  <a:t>    </a:t>
                </a: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nombre d’heures travaillées</a:t>
                </a:r>
              </a:p>
            </p:txBody>
          </p:sp>
        </p:grpSp>
        <p:sp>
          <p:nvSpPr>
            <p:cNvPr id="30734" name="Text Box 19">
              <a:extLst>
                <a:ext uri="{FF2B5EF4-FFF2-40B4-BE49-F238E27FC236}">
                  <a16:creationId xmlns:a16="http://schemas.microsoft.com/office/drawing/2014/main" id="{153C6548-3F55-409A-90D7-4A40A04583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" y="1407"/>
              <a:ext cx="8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anose="05000000000000000000" pitchFamily="2" charset="2"/>
                <a:buChar char="ü"/>
                <a:defRPr sz="3200">
                  <a:solidFill>
                    <a:schemeClr val="tx1"/>
                  </a:solidFill>
                  <a:latin typeface="DomCasual BT" pitchFamily="66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 "/>
                <a:defRPr sz="2800">
                  <a:solidFill>
                    <a:schemeClr val="tx1"/>
                  </a:solidFill>
                  <a:latin typeface="DomCasual BT" pitchFamily="66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 "/>
                <a:defRPr sz="2400">
                  <a:solidFill>
                    <a:schemeClr val="tx1"/>
                  </a:solidFill>
                  <a:latin typeface="DomCasual BT" pitchFamily="66" charset="0"/>
                </a:defRPr>
              </a:lvl3pPr>
              <a:lvl4pPr marL="16002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4pPr>
              <a:lvl5pPr marL="20574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fr-FR" altLang="fr-FR" sz="2800" b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TG =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18AB2074-0A06-4370-BEA2-CFCA52BB8E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204CCA1B-8784-4FCB-A4CE-D671DAEBC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2" name="Rectangle 4">
            <a:extLst>
              <a:ext uri="{FF2B5EF4-FFF2-40B4-BE49-F238E27FC236}">
                <a16:creationId xmlns:a16="http://schemas.microsoft.com/office/drawing/2014/main" id="{0DB97513-08EE-4EA6-A0D2-ECFBC03DB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3" name="Rectangle 5">
            <a:extLst>
              <a:ext uri="{FF2B5EF4-FFF2-40B4-BE49-F238E27FC236}">
                <a16:creationId xmlns:a16="http://schemas.microsoft.com/office/drawing/2014/main" id="{69E2E412-8CE5-4543-8741-D45847857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4" name="Rectangle 6">
            <a:extLst>
              <a:ext uri="{FF2B5EF4-FFF2-40B4-BE49-F238E27FC236}">
                <a16:creationId xmlns:a16="http://schemas.microsoft.com/office/drawing/2014/main" id="{B43554A3-BB3F-40AA-9B7E-9F12FF0ED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C341C0B1-B769-4B5F-9FA2-800633D40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6" name="Rectangle 8">
            <a:extLst>
              <a:ext uri="{FF2B5EF4-FFF2-40B4-BE49-F238E27FC236}">
                <a16:creationId xmlns:a16="http://schemas.microsoft.com/office/drawing/2014/main" id="{9E61EE87-2E7D-4595-B5CE-D7997394D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2777" name="Rectangle 9">
            <a:extLst>
              <a:ext uri="{FF2B5EF4-FFF2-40B4-BE49-F238E27FC236}">
                <a16:creationId xmlns:a16="http://schemas.microsoft.com/office/drawing/2014/main" id="{350430BD-2E8C-4A30-9434-DE8A9BBC7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34890" name="Rectangle 10">
            <a:extLst>
              <a:ext uri="{FF2B5EF4-FFF2-40B4-BE49-F238E27FC236}">
                <a16:creationId xmlns:a16="http://schemas.microsoft.com/office/drawing/2014/main" id="{3E4AFE73-313C-46BE-B484-2F1DBEC74A9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255000" cy="4419600"/>
          </a:xfrm>
          <a:noFill/>
        </p:spPr>
        <p:txBody>
          <a:bodyPr lIns="90488" tIns="44450" rIns="90488" bIns="44450"/>
          <a:lstStyle/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Bâtiment et travaux public		: 2,5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Bois, ameublement, papier carton	: 1,6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Services, commerces et industrie de l’alimentation 						: 1,7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Métallurgie 				: 1</a:t>
            </a:r>
            <a:r>
              <a:rPr lang="fr-FR" altLang="fr-FR" sz="2800" dirty="0"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Transport, eau, gaz, électricité	: 2 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Chimie, caoutchouc, plasturgie	: 0,9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Commerce non alimentaire 		: 0,9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Activités de service et travail temporaire	: 2,2</a:t>
            </a:r>
            <a:r>
              <a:rPr lang="fr-FR" altLang="fr-FR" sz="2800" dirty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2779" name="Rectangle 11">
            <a:extLst>
              <a:ext uri="{FF2B5EF4-FFF2-40B4-BE49-F238E27FC236}">
                <a16:creationId xmlns:a16="http://schemas.microsoft.com/office/drawing/2014/main" id="{0A5A8E37-EF24-486D-AD4C-02B950402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572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EXEMPLES DE TAUX DE GRAVITÉ</a:t>
            </a:r>
            <a:endParaRPr lang="fr-FR" altLang="fr-FR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  <a:latin typeface="Arial" panose="020B0604020202020204" pitchFamily="34" charset="0"/>
              </a:rPr>
              <a:t>par comités techniques nationaux</a:t>
            </a:r>
          </a:p>
        </p:txBody>
      </p:sp>
      <p:sp>
        <p:nvSpPr>
          <p:cNvPr id="32780" name="Rectangle 12">
            <a:extLst>
              <a:ext uri="{FF2B5EF4-FFF2-40B4-BE49-F238E27FC236}">
                <a16:creationId xmlns:a16="http://schemas.microsoft.com/office/drawing/2014/main" id="{5C3EC85D-8475-425B-A158-1A565CA6D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124200"/>
            <a:ext cx="1609725" cy="1574800"/>
          </a:xfrm>
          <a:prstGeom prst="rect">
            <a:avLst/>
          </a:prstGeom>
          <a:solidFill>
            <a:srgbClr val="FFF0D9"/>
          </a:solidFill>
          <a:ln w="25400">
            <a:solidFill>
              <a:srgbClr val="063DE8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Moyenne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2018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1,4</a:t>
            </a:r>
            <a:endParaRPr lang="fr-FR" altLang="fr-FR" sz="2400" dirty="0">
              <a:solidFill>
                <a:srgbClr val="FC0128"/>
              </a:solidFill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4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4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4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4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4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4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4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890" grpId="0" build="p" autoUpdateAnimBg="0"/>
      <p:bldP spid="327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0FE378E6-669C-424D-AD6A-A3D494296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DE835481-26F8-4EEF-9751-EA789C528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01B9B650-ADE2-4F78-8566-E8A3796AA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5197A116-D1B9-44C7-B280-2654F08EA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2" name="Rectangle 6">
            <a:extLst>
              <a:ext uri="{FF2B5EF4-FFF2-40B4-BE49-F238E27FC236}">
                <a16:creationId xmlns:a16="http://schemas.microsoft.com/office/drawing/2014/main" id="{AD564537-9B3A-4AA4-9A09-A8E95FCC9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3" name="Rectangle 7">
            <a:extLst>
              <a:ext uri="{FF2B5EF4-FFF2-40B4-BE49-F238E27FC236}">
                <a16:creationId xmlns:a16="http://schemas.microsoft.com/office/drawing/2014/main" id="{0F2E695B-30A0-4E97-8A8F-BA9473681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4" name="Rectangle 8">
            <a:extLst>
              <a:ext uri="{FF2B5EF4-FFF2-40B4-BE49-F238E27FC236}">
                <a16:creationId xmlns:a16="http://schemas.microsoft.com/office/drawing/2014/main" id="{C796ECAB-EE30-40CF-8CA8-536AEADA2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5" name="Rectangle 9">
            <a:extLst>
              <a:ext uri="{FF2B5EF4-FFF2-40B4-BE49-F238E27FC236}">
                <a16:creationId xmlns:a16="http://schemas.microsoft.com/office/drawing/2014/main" id="{7BE24769-2B56-4E58-8CAA-0CA10F714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4826" name="Rectangle 11">
            <a:extLst>
              <a:ext uri="{FF2B5EF4-FFF2-40B4-BE49-F238E27FC236}">
                <a16:creationId xmlns:a16="http://schemas.microsoft.com/office/drawing/2014/main" id="{87697F84-09F2-440E-9202-21DC6BDFC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334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INDICE DE GRAVITÉ</a:t>
            </a:r>
          </a:p>
        </p:txBody>
      </p:sp>
      <p:grpSp>
        <p:nvGrpSpPr>
          <p:cNvPr id="34827" name="Group 15">
            <a:extLst>
              <a:ext uri="{FF2B5EF4-FFF2-40B4-BE49-F238E27FC236}">
                <a16:creationId xmlns:a16="http://schemas.microsoft.com/office/drawing/2014/main" id="{CD436DC1-2409-47F7-B800-AD66EF4F094B}"/>
              </a:ext>
            </a:extLst>
          </p:cNvPr>
          <p:cNvGrpSpPr>
            <a:grpSpLocks/>
          </p:cNvGrpSpPr>
          <p:nvPr/>
        </p:nvGrpSpPr>
        <p:grpSpPr bwMode="auto">
          <a:xfrm>
            <a:off x="1276350" y="1981200"/>
            <a:ext cx="6953250" cy="1143000"/>
            <a:chOff x="804" y="1248"/>
            <a:chExt cx="4380" cy="720"/>
          </a:xfrm>
        </p:grpSpPr>
        <p:grpSp>
          <p:nvGrpSpPr>
            <p:cNvPr id="34829" name="Group 16">
              <a:extLst>
                <a:ext uri="{FF2B5EF4-FFF2-40B4-BE49-F238E27FC236}">
                  <a16:creationId xmlns:a16="http://schemas.microsoft.com/office/drawing/2014/main" id="{59D26CC4-FE85-4244-945F-048D4DAD90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1248"/>
              <a:ext cx="3600" cy="720"/>
              <a:chOff x="1584" y="768"/>
              <a:chExt cx="3264" cy="720"/>
            </a:xfrm>
          </p:grpSpPr>
          <p:sp>
            <p:nvSpPr>
              <p:cNvPr id="34831" name="Line 17">
                <a:extLst>
                  <a:ext uri="{FF2B5EF4-FFF2-40B4-BE49-F238E27FC236}">
                    <a16:creationId xmlns:a16="http://schemas.microsoft.com/office/drawing/2014/main" id="{BACD91D6-6FBF-43EC-AC05-7C638C98D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2" y="1104"/>
                <a:ext cx="3024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4832" name="Rectangle 18">
                <a:extLst>
                  <a:ext uri="{FF2B5EF4-FFF2-40B4-BE49-F238E27FC236}">
                    <a16:creationId xmlns:a16="http://schemas.microsoft.com/office/drawing/2014/main" id="{B1316BD9-07BD-483E-96B8-C9D7E5F82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768"/>
                <a:ext cx="3264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/>
              <a:lstStyle>
                <a:lvl1pPr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3200">
                    <a:solidFill>
                      <a:schemeClr val="tx1"/>
                    </a:solidFill>
                    <a:latin typeface="DomCasual BT" pitchFamily="66" charset="0"/>
                  </a:defRPr>
                </a:lvl1pPr>
                <a:lvl2pPr marL="742950" indent="-28575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800">
                    <a:solidFill>
                      <a:schemeClr val="tx1"/>
                    </a:solidFill>
                    <a:latin typeface="DomCasual BT" pitchFamily="66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400">
                    <a:solidFill>
                      <a:schemeClr val="tx1"/>
                    </a:solidFill>
                    <a:latin typeface="DomCasual BT" pitchFamily="66" charset="0"/>
                  </a:defRPr>
                </a:lvl3pPr>
                <a:lvl4pPr marL="16002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4pPr>
                <a:lvl5pPr marL="20574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9pPr>
              </a:lstStyle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somme taux d ’IP  x  1 000 000</a:t>
                </a:r>
              </a:p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    nombre d’heures travaillées</a:t>
                </a:r>
              </a:p>
            </p:txBody>
          </p:sp>
        </p:grpSp>
        <p:sp>
          <p:nvSpPr>
            <p:cNvPr id="34830" name="Text Box 19">
              <a:extLst>
                <a:ext uri="{FF2B5EF4-FFF2-40B4-BE49-F238E27FC236}">
                  <a16:creationId xmlns:a16="http://schemas.microsoft.com/office/drawing/2014/main" id="{87DC560E-2E5B-4066-9633-31CDAEC1D2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" y="1407"/>
              <a:ext cx="8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anose="05000000000000000000" pitchFamily="2" charset="2"/>
                <a:buChar char="ü"/>
                <a:defRPr sz="3200">
                  <a:solidFill>
                    <a:schemeClr val="tx1"/>
                  </a:solidFill>
                  <a:latin typeface="DomCasual BT" pitchFamily="66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 "/>
                <a:defRPr sz="2800">
                  <a:solidFill>
                    <a:schemeClr val="tx1"/>
                  </a:solidFill>
                  <a:latin typeface="DomCasual BT" pitchFamily="66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 "/>
                <a:defRPr sz="2400">
                  <a:solidFill>
                    <a:schemeClr val="tx1"/>
                  </a:solidFill>
                  <a:latin typeface="DomCasual BT" pitchFamily="66" charset="0"/>
                </a:defRPr>
              </a:lvl3pPr>
              <a:lvl4pPr marL="16002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4pPr>
              <a:lvl5pPr marL="20574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fr-FR" altLang="fr-FR" sz="2800" b="1">
                  <a:solidFill>
                    <a:schemeClr val="tx2"/>
                  </a:solidFill>
                  <a:latin typeface="Arial" panose="020B0604020202020204" pitchFamily="34" charset="0"/>
                </a:rPr>
                <a:t>IG</a:t>
              </a:r>
              <a:r>
                <a:rPr lang="fr-FR" altLang="fr-FR" sz="2800" b="1">
                  <a:solidFill>
                    <a:schemeClr val="tx2"/>
                  </a:solidFill>
                  <a:latin typeface="Comic Sans MS" panose="030F0702030302020204" pitchFamily="66" charset="0"/>
                </a:rPr>
                <a:t> =</a:t>
              </a:r>
            </a:p>
          </p:txBody>
        </p:sp>
      </p:grpSp>
      <p:sp>
        <p:nvSpPr>
          <p:cNvPr id="34828" name="Rectangle 20">
            <a:extLst>
              <a:ext uri="{FF2B5EF4-FFF2-40B4-BE49-F238E27FC236}">
                <a16:creationId xmlns:a16="http://schemas.microsoft.com/office/drawing/2014/main" id="{58DF90BC-460A-4E1E-B3A9-12880705B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8686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571500" indent="-571500"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Indice de gravité global 2018 : 11,2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Indice de gravité (montage, démontage, entretien dans les usines)                     :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  <a:cs typeface="Arial" panose="020B0604020202020204" pitchFamily="34" charset="0"/>
              </a:rPr>
              <a:t>45	</a:t>
            </a:r>
            <a:r>
              <a:rPr lang="fr-FR" altLang="fr-FR" dirty="0">
                <a:latin typeface="Comic Sans MS" panose="030F0702030302020204" pitchFamily="66" charset="0"/>
              </a:rPr>
              <a:t>			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E719AB1-8B11-40FC-8439-9A5DEEECE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D4764616-22C3-4A49-B1E0-0CE926F93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1C9552DE-2132-402C-A719-ECBB9F918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46200AE2-87A4-4E4B-8AC0-9A10D35E6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70" name="Rectangle 6">
            <a:extLst>
              <a:ext uri="{FF2B5EF4-FFF2-40B4-BE49-F238E27FC236}">
                <a16:creationId xmlns:a16="http://schemas.microsoft.com/office/drawing/2014/main" id="{D71EB118-43CE-462F-B95F-5E5D41363C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31899B1B-BB21-4A07-8164-71743F638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72" name="Rectangle 8">
            <a:extLst>
              <a:ext uri="{FF2B5EF4-FFF2-40B4-BE49-F238E27FC236}">
                <a16:creationId xmlns:a16="http://schemas.microsoft.com/office/drawing/2014/main" id="{32D3B92C-1EC2-4872-BEC5-73D9274616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6873" name="Rectangle 9">
            <a:extLst>
              <a:ext uri="{FF2B5EF4-FFF2-40B4-BE49-F238E27FC236}">
                <a16:creationId xmlns:a16="http://schemas.microsoft.com/office/drawing/2014/main" id="{02435ADD-C449-407F-8AED-D4288BCFC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36938" name="Rectangle 10">
            <a:extLst>
              <a:ext uri="{FF2B5EF4-FFF2-40B4-BE49-F238E27FC236}">
                <a16:creationId xmlns:a16="http://schemas.microsoft.com/office/drawing/2014/main" id="{F045CC69-C31F-4C38-97E0-ECA57C97282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255000" cy="4419600"/>
          </a:xfrm>
          <a:noFill/>
        </p:spPr>
        <p:txBody>
          <a:bodyPr lIns="90488" tIns="44450" rIns="90488" bIns="44450"/>
          <a:lstStyle/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Bâtiment et travaux public		: 26,8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Bois, ameublement, papier carton	: 18,1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Services, commerces et industrie de l’alimentation 						: 10,7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Métallurgie 				: 9,9</a:t>
            </a:r>
            <a:r>
              <a:rPr lang="fr-FR" altLang="fr-FR" sz="2800" dirty="0"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Transport, eau, gaz, électricité	: 17 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Chimie, caoutchouc, plasturgie	: 8,6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Commerce non alimentaire 		: 7,2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Activités de service et travail temporaire	: 14,3</a:t>
            </a:r>
          </a:p>
        </p:txBody>
      </p:sp>
      <p:sp>
        <p:nvSpPr>
          <p:cNvPr id="36875" name="Rectangle 11">
            <a:extLst>
              <a:ext uri="{FF2B5EF4-FFF2-40B4-BE49-F238E27FC236}">
                <a16:creationId xmlns:a16="http://schemas.microsoft.com/office/drawing/2014/main" id="{5D9675EB-0278-4412-B239-0F51D3F51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572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EXEMPLES D’INDICE DE GRAVITÉ</a:t>
            </a:r>
            <a:endParaRPr lang="fr-FR" altLang="fr-FR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  <a:latin typeface="Arial" panose="020B0604020202020204" pitchFamily="34" charset="0"/>
              </a:rPr>
              <a:t>par comités techniques nationaux</a:t>
            </a:r>
          </a:p>
        </p:txBody>
      </p:sp>
      <p:sp>
        <p:nvSpPr>
          <p:cNvPr id="36876" name="Rectangle 12">
            <a:extLst>
              <a:ext uri="{FF2B5EF4-FFF2-40B4-BE49-F238E27FC236}">
                <a16:creationId xmlns:a16="http://schemas.microsoft.com/office/drawing/2014/main" id="{316F3532-1A03-4FAF-B85E-3289D5D13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124200"/>
            <a:ext cx="1609725" cy="1574800"/>
          </a:xfrm>
          <a:prstGeom prst="rect">
            <a:avLst/>
          </a:prstGeom>
          <a:solidFill>
            <a:srgbClr val="FFF0D9"/>
          </a:solidFill>
          <a:ln w="25400">
            <a:solidFill>
              <a:srgbClr val="063DE8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Moyenne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2018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11,2</a:t>
            </a:r>
            <a:endParaRPr lang="fr-FR" altLang="fr-FR" sz="2400" dirty="0">
              <a:solidFill>
                <a:srgbClr val="FC0128"/>
              </a:solidFill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6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6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6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6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69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6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6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6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938" grpId="0" build="p" autoUpdateAnimBg="0"/>
      <p:bldP spid="368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6DB608DA-0972-4A55-B0E8-14B91E73F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041B351E-7299-40E0-B8D8-1C46EE85B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16" name="Rectangle 4">
            <a:extLst>
              <a:ext uri="{FF2B5EF4-FFF2-40B4-BE49-F238E27FC236}">
                <a16:creationId xmlns:a16="http://schemas.microsoft.com/office/drawing/2014/main" id="{D3D93383-C5B1-4C25-A905-F76424695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2E952752-32AF-4B39-B2C1-9AE2F4FB6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E6A48F64-A0C7-452E-A18E-B1D518A15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19" name="Rectangle 7">
            <a:extLst>
              <a:ext uri="{FF2B5EF4-FFF2-40B4-BE49-F238E27FC236}">
                <a16:creationId xmlns:a16="http://schemas.microsoft.com/office/drawing/2014/main" id="{DE575088-730A-4B40-854D-B3E552BF0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20" name="Rectangle 8">
            <a:extLst>
              <a:ext uri="{FF2B5EF4-FFF2-40B4-BE49-F238E27FC236}">
                <a16:creationId xmlns:a16="http://schemas.microsoft.com/office/drawing/2014/main" id="{67C374C9-9141-4324-BFB2-86C0B0C88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21" name="Rectangle 9">
            <a:extLst>
              <a:ext uri="{FF2B5EF4-FFF2-40B4-BE49-F238E27FC236}">
                <a16:creationId xmlns:a16="http://schemas.microsoft.com/office/drawing/2014/main" id="{43E41D0B-A9F6-4241-BE6C-36AF9F38E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38922" name="Rectangle 10">
            <a:extLst>
              <a:ext uri="{FF2B5EF4-FFF2-40B4-BE49-F238E27FC236}">
                <a16:creationId xmlns:a16="http://schemas.microsoft.com/office/drawing/2014/main" id="{AE1C2D76-139B-4E8D-A5FD-CE4329328F6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981200"/>
            <a:ext cx="8305800" cy="2667000"/>
          </a:xfrm>
          <a:noFill/>
        </p:spPr>
        <p:txBody>
          <a:bodyPr lIns="90488" tIns="44450" rIns="90488" bIns="44450"/>
          <a:lstStyle/>
          <a:p>
            <a:pPr marL="342900" indent="-342900"/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   </a:t>
            </a:r>
            <a:r>
              <a:rPr lang="fr-FR" altLang="fr-FR" sz="4000" b="1">
                <a:solidFill>
                  <a:schemeClr val="tx2"/>
                </a:solidFill>
                <a:latin typeface="Arial" panose="020B0604020202020204" pitchFamily="34" charset="0"/>
              </a:rPr>
              <a:t>IMPORTANCE QUANTITATIVE</a:t>
            </a:r>
          </a:p>
          <a:p>
            <a:pPr marL="342900" indent="-342900"/>
            <a:r>
              <a:rPr lang="fr-FR" altLang="fr-FR" sz="4000" b="1">
                <a:solidFill>
                  <a:schemeClr val="tx2"/>
                </a:solidFill>
                <a:latin typeface="Arial" panose="020B0604020202020204" pitchFamily="34" charset="0"/>
              </a:rPr>
              <a:t>ET QUALITATIVE</a:t>
            </a:r>
          </a:p>
          <a:p>
            <a:pPr marL="342900" indent="-342900"/>
            <a:r>
              <a:rPr lang="fr-FR" altLang="fr-FR" sz="4000" b="1">
                <a:solidFill>
                  <a:schemeClr val="tx2"/>
                </a:solidFill>
                <a:latin typeface="Arial" panose="020B0604020202020204" pitchFamily="34" charset="0"/>
              </a:rPr>
              <a:t>DES MALADIES PROFESSIONNELLES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BFEF8EDC-56FA-4B03-8CD9-A6A2C183E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A5C33FFA-0C28-436B-B10F-D034F4176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4" name="Rectangle 4">
            <a:extLst>
              <a:ext uri="{FF2B5EF4-FFF2-40B4-BE49-F238E27FC236}">
                <a16:creationId xmlns:a16="http://schemas.microsoft.com/office/drawing/2014/main" id="{F8E9FFDE-8012-4690-A597-F060CE725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5" name="Rectangle 5">
            <a:extLst>
              <a:ext uri="{FF2B5EF4-FFF2-40B4-BE49-F238E27FC236}">
                <a16:creationId xmlns:a16="http://schemas.microsoft.com/office/drawing/2014/main" id="{FE4DD1C6-6FF7-497C-A06E-34DFBF41E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6" name="Rectangle 6">
            <a:extLst>
              <a:ext uri="{FF2B5EF4-FFF2-40B4-BE49-F238E27FC236}">
                <a16:creationId xmlns:a16="http://schemas.microsoft.com/office/drawing/2014/main" id="{A05EA96D-B74A-4DBE-8620-CE8BC401C4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071B5C45-19E0-4EE2-84B8-E05D2BCB4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8" name="Rectangle 8">
            <a:extLst>
              <a:ext uri="{FF2B5EF4-FFF2-40B4-BE49-F238E27FC236}">
                <a16:creationId xmlns:a16="http://schemas.microsoft.com/office/drawing/2014/main" id="{B84C45E0-D7F6-4A08-92BE-5E1CCC75E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0969" name="Rectangle 9">
            <a:extLst>
              <a:ext uri="{FF2B5EF4-FFF2-40B4-BE49-F238E27FC236}">
                <a16:creationId xmlns:a16="http://schemas.microsoft.com/office/drawing/2014/main" id="{B1D80B7A-1B8B-4E76-8199-EC82D3903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6522" name="Rectangle 10">
            <a:extLst>
              <a:ext uri="{FF2B5EF4-FFF2-40B4-BE49-F238E27FC236}">
                <a16:creationId xmlns:a16="http://schemas.microsoft.com/office/drawing/2014/main" id="{9080F7D4-5372-4E59-A5A1-3DBD35EF21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2057400"/>
            <a:ext cx="8915400" cy="4343400"/>
          </a:xfrm>
          <a:noFill/>
        </p:spPr>
        <p:txBody>
          <a:bodyPr lIns="90488" tIns="44450" rIns="90488" bIns="44450"/>
          <a:lstStyle/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</a:pPr>
            <a:r>
              <a:rPr lang="fr-FR" altLang="fr-FR" sz="2800" dirty="0">
                <a:latin typeface="Arial" panose="020B0604020202020204" pitchFamily="34" charset="0"/>
              </a:rPr>
              <a:t>Nombre de maladies réglées : 45 559                  		   			       progression /2017 : + 1,9% </a:t>
            </a:r>
          </a:p>
          <a:p>
            <a:pPr marL="190500" indent="-190500" algn="just">
              <a:buClr>
                <a:schemeClr val="tx2"/>
              </a:buClr>
              <a:buFont typeface="Wingdings" panose="05000000000000000000" pitchFamily="2" charset="2"/>
              <a:buChar char=""/>
            </a:pPr>
            <a:r>
              <a:rPr lang="fr-FR" altLang="fr-FR" sz="2800" dirty="0">
                <a:latin typeface="Arial" panose="020B0604020202020204" pitchFamily="34" charset="0"/>
              </a:rPr>
              <a:t>nombre de jours perdus par  IT: 							                   11 863 556 soit  + 6,1 % </a:t>
            </a:r>
          </a:p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</a:pPr>
            <a:r>
              <a:rPr lang="fr-FR" altLang="fr-FR" sz="2800" dirty="0">
                <a:latin typeface="Arial" panose="020B0604020202020204" pitchFamily="34" charset="0"/>
              </a:rPr>
              <a:t>nombre d’IP :           		      24 409 soit  - 0,1 %</a:t>
            </a:r>
          </a:p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</a:pPr>
            <a:r>
              <a:rPr lang="fr-FR" altLang="fr-FR" sz="2800" dirty="0">
                <a:latin typeface="Arial" panose="020B0604020202020204" pitchFamily="34" charset="0"/>
              </a:rPr>
              <a:t>nombre de décès :       	         296 soit   - 11,9 %</a:t>
            </a:r>
          </a:p>
        </p:txBody>
      </p:sp>
      <p:sp>
        <p:nvSpPr>
          <p:cNvPr id="40971" name="Rectangle 11">
            <a:extLst>
              <a:ext uri="{FF2B5EF4-FFF2-40B4-BE49-F238E27FC236}">
                <a16:creationId xmlns:a16="http://schemas.microsoft.com/office/drawing/2014/main" id="{CB108B95-0C8D-4163-B5DB-ABF4077B5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334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MALADIES PROFESSIONNELLES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65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65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6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6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652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B364B661-30FD-4EE2-A87F-194850096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E8426349-AD63-4BA5-95EB-0C2345CC5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2" name="Rectangle 4">
            <a:extLst>
              <a:ext uri="{FF2B5EF4-FFF2-40B4-BE49-F238E27FC236}">
                <a16:creationId xmlns:a16="http://schemas.microsoft.com/office/drawing/2014/main" id="{B635425D-6536-410B-AFA9-8B73FDB68B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3" name="Rectangle 5">
            <a:extLst>
              <a:ext uri="{FF2B5EF4-FFF2-40B4-BE49-F238E27FC236}">
                <a16:creationId xmlns:a16="http://schemas.microsoft.com/office/drawing/2014/main" id="{20CAE753-533E-4A49-98CD-C377366626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4" name="Rectangle 6">
            <a:extLst>
              <a:ext uri="{FF2B5EF4-FFF2-40B4-BE49-F238E27FC236}">
                <a16:creationId xmlns:a16="http://schemas.microsoft.com/office/drawing/2014/main" id="{E18E9BFA-FD41-405C-9210-12D78A105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5" name="Rectangle 7">
            <a:extLst>
              <a:ext uri="{FF2B5EF4-FFF2-40B4-BE49-F238E27FC236}">
                <a16:creationId xmlns:a16="http://schemas.microsoft.com/office/drawing/2014/main" id="{70A37E34-1710-4536-8ED2-6E482EEB4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6" name="Rectangle 8">
            <a:extLst>
              <a:ext uri="{FF2B5EF4-FFF2-40B4-BE49-F238E27FC236}">
                <a16:creationId xmlns:a16="http://schemas.microsoft.com/office/drawing/2014/main" id="{B6E665F5-2B73-4AA8-81B1-4F9F4F2A8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3017" name="Rectangle 9">
            <a:extLst>
              <a:ext uri="{FF2B5EF4-FFF2-40B4-BE49-F238E27FC236}">
                <a16:creationId xmlns:a16="http://schemas.microsoft.com/office/drawing/2014/main" id="{3ECE6462-F39E-4FD8-ABD4-FA64276C9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sp>
        <p:nvSpPr>
          <p:cNvPr id="43018" name="Rectangle 11">
            <a:extLst>
              <a:ext uri="{FF2B5EF4-FFF2-40B4-BE49-F238E27FC236}">
                <a16:creationId xmlns:a16="http://schemas.microsoft.com/office/drawing/2014/main" id="{6A0F5DA5-9385-4866-A887-D730D7059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50" y="381000"/>
            <a:ext cx="7950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PRINCIPALES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MALADIES PROFESSIONNELLES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8152470-7FE8-4942-84FA-479DB37B8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9" y="1427299"/>
            <a:ext cx="5981700" cy="32385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01F12EE-F2FF-43A1-A1A7-DC1BA1390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5851" y="3428028"/>
            <a:ext cx="7191485" cy="316932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CF9C344A-03C8-4768-9B12-27AA4209C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A9E0649F-BFDB-4894-9CCD-C5DA515F3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5E01F6DB-B0EC-4C67-9966-DC9FF96A0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8F360303-B462-4ABF-874E-820AFD7E9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2" name="Rectangle 6">
            <a:extLst>
              <a:ext uri="{FF2B5EF4-FFF2-40B4-BE49-F238E27FC236}">
                <a16:creationId xmlns:a16="http://schemas.microsoft.com/office/drawing/2014/main" id="{48DAEC24-649D-4B78-B237-CED66524C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3" name="Rectangle 7">
            <a:extLst>
              <a:ext uri="{FF2B5EF4-FFF2-40B4-BE49-F238E27FC236}">
                <a16:creationId xmlns:a16="http://schemas.microsoft.com/office/drawing/2014/main" id="{820AB0D1-684E-4C9C-ABEC-F9AE59B2F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4" name="Rectangle 8">
            <a:extLst>
              <a:ext uri="{FF2B5EF4-FFF2-40B4-BE49-F238E27FC236}">
                <a16:creationId xmlns:a16="http://schemas.microsoft.com/office/drawing/2014/main" id="{58FA38D6-725F-46ED-953F-4B5A4C973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5065" name="Rectangle 9">
            <a:extLst>
              <a:ext uri="{FF2B5EF4-FFF2-40B4-BE49-F238E27FC236}">
                <a16:creationId xmlns:a16="http://schemas.microsoft.com/office/drawing/2014/main" id="{932D5A5E-6580-424D-A15D-273A24A34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81642" name="Rectangle 10">
            <a:extLst>
              <a:ext uri="{FF2B5EF4-FFF2-40B4-BE49-F238E27FC236}">
                <a16:creationId xmlns:a16="http://schemas.microsoft.com/office/drawing/2014/main" id="{B969EA63-8B02-470E-AFBB-E93FF5F0B14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2000" y="2286000"/>
            <a:ext cx="7797800" cy="2108200"/>
          </a:xfrm>
        </p:spPr>
        <p:txBody>
          <a:bodyPr lIns="90488" tIns="44450" rIns="90488" bIns="44450"/>
          <a:lstStyle/>
          <a:p>
            <a:pPr marL="342900" indent="-342900">
              <a:defRPr/>
            </a:pPr>
            <a:r>
              <a:rPr lang="fr-FR" sz="3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IMPORTANCE QUANTITATIVE</a:t>
            </a:r>
          </a:p>
          <a:p>
            <a:pPr marL="342900" indent="-342900">
              <a:defRPr/>
            </a:pPr>
            <a:r>
              <a:rPr lang="fr-FR" sz="3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ET QUALITATIVE</a:t>
            </a:r>
          </a:p>
          <a:p>
            <a:pPr marL="342900" indent="-342900">
              <a:defRPr/>
            </a:pPr>
            <a:r>
              <a:rPr lang="fr-FR" sz="3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DES ACCIDENTS DE TRAJET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7B53905B-F603-4317-A9AE-7C21E7523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91817AFC-F681-4C66-BEC8-7A5D03C06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192FD3AC-090D-4947-BEF2-11F13B829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09" name="Rectangle 5">
            <a:extLst>
              <a:ext uri="{FF2B5EF4-FFF2-40B4-BE49-F238E27FC236}">
                <a16:creationId xmlns:a16="http://schemas.microsoft.com/office/drawing/2014/main" id="{A0301E62-78EF-4A30-A093-C6D58FD6E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10" name="Rectangle 6">
            <a:extLst>
              <a:ext uri="{FF2B5EF4-FFF2-40B4-BE49-F238E27FC236}">
                <a16:creationId xmlns:a16="http://schemas.microsoft.com/office/drawing/2014/main" id="{88625ED3-2FCB-45D6-B20F-DE27625FA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11" name="Rectangle 7">
            <a:extLst>
              <a:ext uri="{FF2B5EF4-FFF2-40B4-BE49-F238E27FC236}">
                <a16:creationId xmlns:a16="http://schemas.microsoft.com/office/drawing/2014/main" id="{6F2391E3-3D4A-4200-A478-EEB5AD483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12" name="Rectangle 8">
            <a:extLst>
              <a:ext uri="{FF2B5EF4-FFF2-40B4-BE49-F238E27FC236}">
                <a16:creationId xmlns:a16="http://schemas.microsoft.com/office/drawing/2014/main" id="{9352C2DB-8FC1-45F2-BA0E-2D610A981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7113" name="Rectangle 9">
            <a:extLst>
              <a:ext uri="{FF2B5EF4-FFF2-40B4-BE49-F238E27FC236}">
                <a16:creationId xmlns:a16="http://schemas.microsoft.com/office/drawing/2014/main" id="{2837F2D2-282D-49D9-AFFE-AF6F45A2D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83690" name="Rectangle 10">
            <a:extLst>
              <a:ext uri="{FF2B5EF4-FFF2-40B4-BE49-F238E27FC236}">
                <a16:creationId xmlns:a16="http://schemas.microsoft.com/office/drawing/2014/main" id="{9387764D-824A-48A7-8FCB-711EDE44FC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82600" y="1981200"/>
            <a:ext cx="8661400" cy="4165600"/>
          </a:xfrm>
        </p:spPr>
        <p:txBody>
          <a:bodyPr lIns="90488" tIns="44450" rIns="90488" bIns="44450"/>
          <a:lstStyle/>
          <a:p>
            <a:pPr marL="190500" indent="-190500" algn="l">
              <a:defRPr/>
            </a:pP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Nombre des AT-Trajet :  	     99 183  soit + 6,9 %</a:t>
            </a:r>
          </a:p>
          <a:p>
            <a:pPr marL="190500" indent="-190500" algn="just">
              <a:defRPr/>
            </a:pPr>
            <a:endParaRPr lang="fr-FR" sz="2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  <a:defRPr/>
            </a:pP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nombre de jours perdus par IT : 					             			 6 900 960 soit + 6,2 %</a:t>
            </a:r>
          </a:p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  <a:defRPr/>
            </a:pP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nombre</a:t>
            </a:r>
            <a:r>
              <a:rPr lang="fr-FR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de décès :   	                    283 soit  +7,2 %</a:t>
            </a:r>
          </a:p>
          <a:p>
            <a:pPr marL="190500" indent="-190500" algn="l">
              <a:buClr>
                <a:schemeClr val="tx2"/>
              </a:buClr>
              <a:buFont typeface="Wingdings" panose="05000000000000000000" pitchFamily="2" charset="2"/>
              <a:buChar char=""/>
              <a:defRPr/>
            </a:pPr>
            <a:r>
              <a:rPr lang="fr-FR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Durée des IT :   	           	              69,6 jours</a:t>
            </a:r>
          </a:p>
        </p:txBody>
      </p:sp>
      <p:sp>
        <p:nvSpPr>
          <p:cNvPr id="583691" name="Rectangle 11">
            <a:extLst>
              <a:ext uri="{FF2B5EF4-FFF2-40B4-BE49-F238E27FC236}">
                <a16:creationId xmlns:a16="http://schemas.microsoft.com/office/drawing/2014/main" id="{044E66B2-F537-486A-B8AC-D2AC0465B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33400"/>
            <a:ext cx="7645400" cy="10160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ACCIDENTS DE TRAJET</a:t>
            </a: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36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836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836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9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1079ACB5-9978-4ED7-9433-2EF381CBB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39322530-68F6-4E56-B808-A1C13A7C8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8F1358BE-3D53-4D4C-BB6C-7D3247BC4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CC0E4150-E59A-4505-8C44-89768FB72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D06CBDE-4DDE-43EC-90AA-BA91B81E6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17F95446-7055-494F-A497-7909C6C37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8" name="Rectangle 8">
            <a:extLst>
              <a:ext uri="{FF2B5EF4-FFF2-40B4-BE49-F238E27FC236}">
                <a16:creationId xmlns:a16="http://schemas.microsoft.com/office/drawing/2014/main" id="{7A872F37-785F-487C-9B22-6EF702A35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369" name="Rectangle 9">
            <a:extLst>
              <a:ext uri="{FF2B5EF4-FFF2-40B4-BE49-F238E27FC236}">
                <a16:creationId xmlns:a16="http://schemas.microsoft.com/office/drawing/2014/main" id="{3173C305-1AB4-4EEC-A6E7-A9C6AA1F3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701450" name="Rectangle 10">
            <a:extLst>
              <a:ext uri="{FF2B5EF4-FFF2-40B4-BE49-F238E27FC236}">
                <a16:creationId xmlns:a16="http://schemas.microsoft.com/office/drawing/2014/main" id="{DF1AFD13-CAE1-48FF-9565-F2649C882A5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797800" cy="1447800"/>
          </a:xfrm>
        </p:spPr>
        <p:txBody>
          <a:bodyPr lIns="90488" tIns="44450" rIns="90488" bIns="44450"/>
          <a:lstStyle/>
          <a:p>
            <a:pPr marL="342900" indent="-342900">
              <a:defRPr/>
            </a:pPr>
            <a:r>
              <a:rPr lang="fr-FR" sz="4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fr-FR" sz="4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É</a:t>
            </a:r>
            <a:r>
              <a:rPr lang="fr-FR" sz="4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VOLUTION DES ACCIDENTS DU TRAVAIL</a:t>
            </a:r>
          </a:p>
        </p:txBody>
      </p:sp>
    </p:spTree>
    <p:custDataLst>
      <p:tags r:id="rId1"/>
    </p:custDataLst>
  </p:cSld>
  <p:clrMapOvr>
    <a:masterClrMapping/>
  </p:clrMapOvr>
  <p:transition spd="slow">
    <p:cover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7F1ED3F9-6E85-4FF6-A1FE-504EA6DD0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3EA94C75-4D5F-4768-B43D-1F34996CF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56" name="Rectangle 4">
            <a:extLst>
              <a:ext uri="{FF2B5EF4-FFF2-40B4-BE49-F238E27FC236}">
                <a16:creationId xmlns:a16="http://schemas.microsoft.com/office/drawing/2014/main" id="{352ABF9C-5AC6-451D-91BC-7E21CD656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57" name="Rectangle 5">
            <a:extLst>
              <a:ext uri="{FF2B5EF4-FFF2-40B4-BE49-F238E27FC236}">
                <a16:creationId xmlns:a16="http://schemas.microsoft.com/office/drawing/2014/main" id="{E30FC5F4-B537-423D-B7D9-33B427D73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58" name="Rectangle 6">
            <a:extLst>
              <a:ext uri="{FF2B5EF4-FFF2-40B4-BE49-F238E27FC236}">
                <a16:creationId xmlns:a16="http://schemas.microsoft.com/office/drawing/2014/main" id="{5AF1BE30-4632-4679-B63E-20123DB6C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59" name="Rectangle 7">
            <a:extLst>
              <a:ext uri="{FF2B5EF4-FFF2-40B4-BE49-F238E27FC236}">
                <a16:creationId xmlns:a16="http://schemas.microsoft.com/office/drawing/2014/main" id="{E7F2C15B-3F2C-401C-813E-9FAC174F4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60" name="Rectangle 8">
            <a:extLst>
              <a:ext uri="{FF2B5EF4-FFF2-40B4-BE49-F238E27FC236}">
                <a16:creationId xmlns:a16="http://schemas.microsoft.com/office/drawing/2014/main" id="{C3D0D5B6-C2DE-454D-B62B-11A8A4320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A5A6D4CE-E3DB-479A-A807-5787ED230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85738" name="Rectangle 10">
            <a:extLst>
              <a:ext uri="{FF2B5EF4-FFF2-40B4-BE49-F238E27FC236}">
                <a16:creationId xmlns:a16="http://schemas.microsoft.com/office/drawing/2014/main" id="{87CCB5FB-3234-413D-8858-8BB236FFB8F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797800" cy="1447800"/>
          </a:xfrm>
        </p:spPr>
        <p:txBody>
          <a:bodyPr lIns="90488" tIns="44450" rIns="90488" bIns="44450"/>
          <a:lstStyle/>
          <a:p>
            <a:pPr marL="342900" indent="-342900">
              <a:defRPr/>
            </a:pPr>
            <a:r>
              <a:rPr lang="fr-FR" sz="4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PRINCIPALES CAUSES D’ACCIDENTS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7A1B30FA-865C-4D50-8231-A5EA092E4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3D5EBB23-2175-49AF-B792-AFF77317C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6C36D930-87E1-43C4-A692-3A4ECB1FA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5" name="Rectangle 5">
            <a:extLst>
              <a:ext uri="{FF2B5EF4-FFF2-40B4-BE49-F238E27FC236}">
                <a16:creationId xmlns:a16="http://schemas.microsoft.com/office/drawing/2014/main" id="{0050B394-ADD0-45A5-B085-A9F782D4D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6" name="Rectangle 6">
            <a:extLst>
              <a:ext uri="{FF2B5EF4-FFF2-40B4-BE49-F238E27FC236}">
                <a16:creationId xmlns:a16="http://schemas.microsoft.com/office/drawing/2014/main" id="{4855F9E0-3F9D-4078-8B3A-3997A767E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7" name="Rectangle 7">
            <a:extLst>
              <a:ext uri="{FF2B5EF4-FFF2-40B4-BE49-F238E27FC236}">
                <a16:creationId xmlns:a16="http://schemas.microsoft.com/office/drawing/2014/main" id="{7EB2CD71-8276-45AC-8489-5681A4273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8" name="Rectangle 8">
            <a:extLst>
              <a:ext uri="{FF2B5EF4-FFF2-40B4-BE49-F238E27FC236}">
                <a16:creationId xmlns:a16="http://schemas.microsoft.com/office/drawing/2014/main" id="{6CDABE44-811B-4E3D-85D8-6A9BD24A7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1209" name="Rectangle 9">
            <a:extLst>
              <a:ext uri="{FF2B5EF4-FFF2-40B4-BE49-F238E27FC236}">
                <a16:creationId xmlns:a16="http://schemas.microsoft.com/office/drawing/2014/main" id="{B8320013-11E0-4CCB-97DC-94AFA5386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30795" name="Rectangle 11">
            <a:extLst>
              <a:ext uri="{FF2B5EF4-FFF2-40B4-BE49-F238E27FC236}">
                <a16:creationId xmlns:a16="http://schemas.microsoft.com/office/drawing/2014/main" id="{F51C97A5-7CCD-4024-968E-E9EEF51CE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57200"/>
            <a:ext cx="8458200" cy="10160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PRINCIPALES CAUSES D’ACCIDENTS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A3C7979-52C3-4A99-AA9D-B33C52C3BCA9}"/>
              </a:ext>
            </a:extLst>
          </p:cNvPr>
          <p:cNvPicPr/>
          <p:nvPr/>
        </p:nvPicPr>
        <p:blipFill rotWithShape="1">
          <a:blip r:embed="rId4"/>
          <a:srcRect l="4840" t="9667"/>
          <a:stretch/>
        </p:blipFill>
        <p:spPr>
          <a:xfrm>
            <a:off x="1115616" y="1268760"/>
            <a:ext cx="6912768" cy="547622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F6C1B84A-AE32-4CED-AFFB-F615EB573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3A8A44C1-4631-4903-854D-6093FD14A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id="{2CB813A5-6E29-4382-A43C-8B3D84495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3" name="Rectangle 5">
            <a:extLst>
              <a:ext uri="{FF2B5EF4-FFF2-40B4-BE49-F238E27FC236}">
                <a16:creationId xmlns:a16="http://schemas.microsoft.com/office/drawing/2014/main" id="{3297D3AB-24E6-4455-85BF-A1690A8ACE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4" name="Rectangle 6">
            <a:extLst>
              <a:ext uri="{FF2B5EF4-FFF2-40B4-BE49-F238E27FC236}">
                <a16:creationId xmlns:a16="http://schemas.microsoft.com/office/drawing/2014/main" id="{4A85C97E-2E70-4355-B5D0-DE0AC233A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5" name="Rectangle 7">
            <a:extLst>
              <a:ext uri="{FF2B5EF4-FFF2-40B4-BE49-F238E27FC236}">
                <a16:creationId xmlns:a16="http://schemas.microsoft.com/office/drawing/2014/main" id="{449EE31D-B899-4E2B-B5DA-11F6D2002E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6" name="Rectangle 8">
            <a:extLst>
              <a:ext uri="{FF2B5EF4-FFF2-40B4-BE49-F238E27FC236}">
                <a16:creationId xmlns:a16="http://schemas.microsoft.com/office/drawing/2014/main" id="{2B35F410-1AA2-432B-9561-71183348E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3257" name="Rectangle 9">
            <a:extLst>
              <a:ext uri="{FF2B5EF4-FFF2-40B4-BE49-F238E27FC236}">
                <a16:creationId xmlns:a16="http://schemas.microsoft.com/office/drawing/2014/main" id="{534EABBC-9637-4F70-AA85-E30810E3E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92906" name="Rectangle 10">
            <a:extLst>
              <a:ext uri="{FF2B5EF4-FFF2-40B4-BE49-F238E27FC236}">
                <a16:creationId xmlns:a16="http://schemas.microsoft.com/office/drawing/2014/main" id="{17A47CD2-3EF8-4B70-A841-62820D36B33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82600" y="2133600"/>
            <a:ext cx="8255000" cy="4089400"/>
          </a:xfrm>
        </p:spPr>
        <p:txBody>
          <a:bodyPr lIns="90488" tIns="44450" rIns="90488" bIns="44450"/>
          <a:lstStyle/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Mains 					: 27,6 %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Membres inférieurs 			: 18,6 %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Tronc 					: 17,9 %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Membres supérieurs			: 10,6 %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Localisations multiples   		:   7,9 %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Pieds					:   7,8 %</a:t>
            </a:r>
          </a:p>
        </p:txBody>
      </p:sp>
      <p:sp>
        <p:nvSpPr>
          <p:cNvPr id="592907" name="Rectangle 11">
            <a:extLst>
              <a:ext uri="{FF2B5EF4-FFF2-40B4-BE49-F238E27FC236}">
                <a16:creationId xmlns:a16="http://schemas.microsoft.com/office/drawing/2014/main" id="{2876F349-91D7-477C-A4B1-EE8D209BA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33400"/>
            <a:ext cx="8102600" cy="11684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RÉPARTITION DES AT SUIVANT</a:t>
            </a:r>
          </a:p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LES PRINCIPAUX SIÈGES DES LÉSIONS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2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2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2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29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29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29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906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06DC792B-CD80-466F-B82D-EB8D7FF41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8E2AA347-E889-42E4-A5E4-478670217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0" name="Rectangle 4">
            <a:extLst>
              <a:ext uri="{FF2B5EF4-FFF2-40B4-BE49-F238E27FC236}">
                <a16:creationId xmlns:a16="http://schemas.microsoft.com/office/drawing/2014/main" id="{5E6745C1-1194-4606-8CDA-AB0DBFBD5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1" name="Rectangle 5">
            <a:extLst>
              <a:ext uri="{FF2B5EF4-FFF2-40B4-BE49-F238E27FC236}">
                <a16:creationId xmlns:a16="http://schemas.microsoft.com/office/drawing/2014/main" id="{14A5B58D-DB72-4616-9870-DEB6FD876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2" name="Rectangle 6">
            <a:extLst>
              <a:ext uri="{FF2B5EF4-FFF2-40B4-BE49-F238E27FC236}">
                <a16:creationId xmlns:a16="http://schemas.microsoft.com/office/drawing/2014/main" id="{9E4F84A0-FA51-4DBA-9F66-3D2F1B707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3" name="Rectangle 7">
            <a:extLst>
              <a:ext uri="{FF2B5EF4-FFF2-40B4-BE49-F238E27FC236}">
                <a16:creationId xmlns:a16="http://schemas.microsoft.com/office/drawing/2014/main" id="{B6D87184-B271-4A50-8DD9-99A67FE50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4" name="Rectangle 8">
            <a:extLst>
              <a:ext uri="{FF2B5EF4-FFF2-40B4-BE49-F238E27FC236}">
                <a16:creationId xmlns:a16="http://schemas.microsoft.com/office/drawing/2014/main" id="{85D956C3-EA96-4D27-8B50-BD700A724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5305" name="Rectangle 9">
            <a:extLst>
              <a:ext uri="{FF2B5EF4-FFF2-40B4-BE49-F238E27FC236}">
                <a16:creationId xmlns:a16="http://schemas.microsoft.com/office/drawing/2014/main" id="{A5B6BFF9-B94B-459A-9929-BB5323527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94954" name="Rectangle 10">
            <a:extLst>
              <a:ext uri="{FF2B5EF4-FFF2-40B4-BE49-F238E27FC236}">
                <a16:creationId xmlns:a16="http://schemas.microsoft.com/office/drawing/2014/main" id="{B2413969-EEED-4E07-A300-5CCFFED58D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58800" y="2209800"/>
            <a:ext cx="8255000" cy="4089400"/>
          </a:xfrm>
        </p:spPr>
        <p:txBody>
          <a:bodyPr lIns="90488" tIns="44450" rIns="90488" bIns="44450"/>
          <a:lstStyle/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Contusions 					: 24,1 %</a:t>
            </a:r>
          </a:p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Plaies (coupure, écorchure, ...) 		: 21,1 %</a:t>
            </a:r>
          </a:p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Douleur, effort, lumbago			: 16,9 %</a:t>
            </a:r>
          </a:p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Entorses						: 10,4 %</a:t>
            </a:r>
          </a:p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Fracture, fêlure			   		:   6,5 %</a:t>
            </a:r>
          </a:p>
          <a:p>
            <a:pPr algn="just">
              <a:lnSpc>
                <a:spcPct val="130000"/>
              </a:lnSpc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Lésions de nature multiple			:   5,9 %</a:t>
            </a:r>
          </a:p>
        </p:txBody>
      </p:sp>
      <p:sp>
        <p:nvSpPr>
          <p:cNvPr id="55307" name="Rectangle 11">
            <a:extLst>
              <a:ext uri="{FF2B5EF4-FFF2-40B4-BE49-F238E27FC236}">
                <a16:creationId xmlns:a16="http://schemas.microsoft.com/office/drawing/2014/main" id="{443AA684-0F35-464E-848B-7F917BAE23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33400"/>
            <a:ext cx="76454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RÉPARTITION DES AT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SUIVANT LA NATURE DES LÉSIONS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4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49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49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4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4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954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9C55155F-0554-49C0-994B-1CAB1939D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E4027CC-BED6-4248-A6D7-D9D77452B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63623795-F8A4-42EB-A29B-71F022F2B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49" name="Rectangle 5">
            <a:extLst>
              <a:ext uri="{FF2B5EF4-FFF2-40B4-BE49-F238E27FC236}">
                <a16:creationId xmlns:a16="http://schemas.microsoft.com/office/drawing/2014/main" id="{B6AF078F-7563-4781-B417-72BA9544D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50" name="Rectangle 6">
            <a:extLst>
              <a:ext uri="{FF2B5EF4-FFF2-40B4-BE49-F238E27FC236}">
                <a16:creationId xmlns:a16="http://schemas.microsoft.com/office/drawing/2014/main" id="{0BE48833-65DE-40AB-BE56-35E698639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51" name="Rectangle 7">
            <a:extLst>
              <a:ext uri="{FF2B5EF4-FFF2-40B4-BE49-F238E27FC236}">
                <a16:creationId xmlns:a16="http://schemas.microsoft.com/office/drawing/2014/main" id="{83E489FD-4E89-4E90-8C33-D6B8ABA32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52" name="Rectangle 8">
            <a:extLst>
              <a:ext uri="{FF2B5EF4-FFF2-40B4-BE49-F238E27FC236}">
                <a16:creationId xmlns:a16="http://schemas.microsoft.com/office/drawing/2014/main" id="{8377A7F1-5622-441E-AF0A-A99D76475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7353" name="Rectangle 9">
            <a:extLst>
              <a:ext uri="{FF2B5EF4-FFF2-40B4-BE49-F238E27FC236}">
                <a16:creationId xmlns:a16="http://schemas.microsoft.com/office/drawing/2014/main" id="{205E3F43-EC14-473D-AF21-6DC90F3B7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97002" name="Rectangle 10">
            <a:extLst>
              <a:ext uri="{FF2B5EF4-FFF2-40B4-BE49-F238E27FC236}">
                <a16:creationId xmlns:a16="http://schemas.microsoft.com/office/drawing/2014/main" id="{8F023EA1-B2E0-4F97-A46E-C296F190C2B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82600" y="2133600"/>
            <a:ext cx="8255000" cy="4089400"/>
          </a:xfrm>
        </p:spPr>
        <p:txBody>
          <a:bodyPr lIns="90488" tIns="44450" rIns="90488" bIns="44450"/>
          <a:lstStyle/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Ouvriers qualifiés				  : 40,9 %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Ouvriers non qualifiés		 	  	  : 33,6 %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Employés						  : 11,8 %</a:t>
            </a:r>
          </a:p>
          <a:p>
            <a:pPr algn="l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Cadres, techniciens, agents de maîtrise   :  4,9 %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Divers					   	   :  4,5 %</a:t>
            </a:r>
          </a:p>
          <a:p>
            <a:pPr algn="just">
              <a:defRPr/>
            </a:pPr>
            <a:r>
              <a:rPr lang="fr-FR" sz="28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fr-FR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Apprentis						   :  2,4 %</a:t>
            </a:r>
          </a:p>
        </p:txBody>
      </p:sp>
      <p:sp>
        <p:nvSpPr>
          <p:cNvPr id="597003" name="Rectangle 11">
            <a:extLst>
              <a:ext uri="{FF2B5EF4-FFF2-40B4-BE49-F238E27FC236}">
                <a16:creationId xmlns:a16="http://schemas.microsoft.com/office/drawing/2014/main" id="{0AD6D5A1-68FC-42AB-8F55-90DB7787E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33400"/>
            <a:ext cx="8026400" cy="11684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RÉPARTITION DES AT SUIVANT</a:t>
            </a:r>
          </a:p>
          <a:p>
            <a:pPr algn="ctr">
              <a:defRPr/>
            </a:pPr>
            <a:r>
              <a:rPr lang="fr-FR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LA QUALIFICATION PROFESSIONNELLE</a:t>
            </a: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7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7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7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70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70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0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970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7002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re 1">
            <a:extLst>
              <a:ext uri="{FF2B5EF4-FFF2-40B4-BE49-F238E27FC236}">
                <a16:creationId xmlns:a16="http://schemas.microsoft.com/office/drawing/2014/main" id="{3F3E2C62-6FDC-49BB-97DB-EFFFAD242E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Cas des nouveaux arrivants</a:t>
            </a:r>
          </a:p>
        </p:txBody>
      </p:sp>
      <p:sp>
        <p:nvSpPr>
          <p:cNvPr id="59395" name="Espace réservé du contenu 2">
            <a:extLst>
              <a:ext uri="{FF2B5EF4-FFF2-40B4-BE49-F238E27FC236}">
                <a16:creationId xmlns:a16="http://schemas.microsoft.com/office/drawing/2014/main" id="{0E1A6F19-F71F-4196-B843-6BAED942413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Clr>
                <a:srgbClr val="FF6E41"/>
              </a:buClr>
              <a:buFont typeface="Wingdings" panose="05000000000000000000" pitchFamily="2" charset="2"/>
              <a:buChar char="Ø"/>
            </a:pPr>
            <a:r>
              <a:rPr lang="fr-FR" altLang="fr-FR" sz="2400">
                <a:latin typeface="Arial" panose="020B0604020202020204" pitchFamily="34" charset="0"/>
              </a:rPr>
              <a:t>Sinistralité élevée des jeunes (moins de 25 ans) : </a:t>
            </a:r>
            <a:r>
              <a:rPr lang="fr-FR" altLang="fr-FR" sz="2400" b="1" i="1">
                <a:solidFill>
                  <a:srgbClr val="00FF00"/>
                </a:solidFill>
                <a:latin typeface="Arial" panose="020B0604020202020204" pitchFamily="34" charset="0"/>
              </a:rPr>
              <a:t>E</a:t>
            </a:r>
            <a:r>
              <a:rPr lang="fr-FR" altLang="fr-FR" sz="2000" b="1" i="1">
                <a:solidFill>
                  <a:srgbClr val="00FF00"/>
                </a:solidFill>
                <a:latin typeface="Arial" panose="020B0604020202020204" pitchFamily="34" charset="0"/>
              </a:rPr>
              <a:t>nviron 2,5 fois plus d’accidents que la moyenne des salariés</a:t>
            </a:r>
          </a:p>
          <a:p>
            <a:pPr algn="just" eaLnBrk="1" hangingPunct="1">
              <a:spcBef>
                <a:spcPct val="50000"/>
              </a:spcBef>
              <a:buClr>
                <a:srgbClr val="FF6E41"/>
              </a:buClr>
              <a:buFont typeface="Wingdings" panose="05000000000000000000" pitchFamily="2" charset="2"/>
              <a:buChar char="Ø"/>
            </a:pPr>
            <a:r>
              <a:rPr lang="fr-FR" altLang="fr-FR" sz="2400">
                <a:latin typeface="Arial" panose="020B0604020202020204" pitchFamily="34" charset="0"/>
              </a:rPr>
              <a:t> Sinistralité élevée des « nouveaux » : </a:t>
            </a:r>
            <a:r>
              <a:rPr lang="fr-FR" altLang="fr-FR" sz="2000" b="1" i="1">
                <a:solidFill>
                  <a:srgbClr val="00FF00"/>
                </a:solidFill>
                <a:latin typeface="Arial" panose="020B0604020202020204" pitchFamily="34" charset="0"/>
              </a:rPr>
              <a:t>14 % des AT graves et mortels surviennent au 	cours des 3 premiers mois de l’embauche (sur 9981 accidents mortels depuis 1990). Cette part monte à 30% au cours de la 1ère année</a:t>
            </a:r>
          </a:p>
          <a:p>
            <a:pPr algn="just" eaLnBrk="1" hangingPunct="1">
              <a:spcBef>
                <a:spcPct val="50000"/>
              </a:spcBef>
              <a:buClr>
                <a:srgbClr val="FF6E41"/>
              </a:buClr>
              <a:buFont typeface="Wingdings" panose="05000000000000000000" pitchFamily="2" charset="2"/>
              <a:buChar char="Ø"/>
            </a:pPr>
            <a:r>
              <a:rPr lang="fr-FR" altLang="fr-FR" sz="2400">
                <a:latin typeface="Arial" panose="020B0604020202020204" pitchFamily="34" charset="0"/>
              </a:rPr>
              <a:t> Sinistralité élevée des intérimaires : </a:t>
            </a:r>
            <a:r>
              <a:rPr lang="fr-FR" altLang="fr-FR" sz="2000" b="1" i="1">
                <a:solidFill>
                  <a:srgbClr val="00FF00"/>
                </a:solidFill>
                <a:latin typeface="Arial" panose="020B0604020202020204" pitchFamily="34" charset="0"/>
              </a:rPr>
              <a:t>Fréquence et gravité 2 fois plus grandes que celle de l’ensemble des travailleurs</a:t>
            </a:r>
          </a:p>
          <a:p>
            <a:endParaRPr lang="fr-FR" altLang="fr-FR" sz="2000"/>
          </a:p>
        </p:txBody>
      </p:sp>
    </p:spTree>
    <p:custDataLst>
      <p:tags r:id="rId1"/>
    </p:custData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re 1">
            <a:extLst>
              <a:ext uri="{FF2B5EF4-FFF2-40B4-BE49-F238E27FC236}">
                <a16:creationId xmlns:a16="http://schemas.microsoft.com/office/drawing/2014/main" id="{EDEA1F8D-3F7D-49D0-B530-6AA3A940C4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Cas des nouveaux arrivants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1F4DDC5-D475-44B3-B1AC-3B9147A33F8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628775"/>
            <a:ext cx="8745538" cy="4752975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6B52367F-83D7-4BFD-B02D-39E602289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09D32C71-7A5D-4EED-8CBA-3AE3D16CB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4" name="Rectangle 4">
            <a:extLst>
              <a:ext uri="{FF2B5EF4-FFF2-40B4-BE49-F238E27FC236}">
                <a16:creationId xmlns:a16="http://schemas.microsoft.com/office/drawing/2014/main" id="{1D477924-B2A1-4998-B669-444E4AD35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5" name="Rectangle 5">
            <a:extLst>
              <a:ext uri="{FF2B5EF4-FFF2-40B4-BE49-F238E27FC236}">
                <a16:creationId xmlns:a16="http://schemas.microsoft.com/office/drawing/2014/main" id="{8C889E32-FBCF-4A48-8AEA-D4AD9A466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6F2D55C1-46FC-4E44-84B6-31FE52900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7" name="Rectangle 7">
            <a:extLst>
              <a:ext uri="{FF2B5EF4-FFF2-40B4-BE49-F238E27FC236}">
                <a16:creationId xmlns:a16="http://schemas.microsoft.com/office/drawing/2014/main" id="{F279CDCB-4E84-421C-9F90-817E55AA6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8" name="Rectangle 8">
            <a:extLst>
              <a:ext uri="{FF2B5EF4-FFF2-40B4-BE49-F238E27FC236}">
                <a16:creationId xmlns:a16="http://schemas.microsoft.com/office/drawing/2014/main" id="{77DD9AE7-0572-4A8B-A67C-403FB3D6D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1449" name="Rectangle 9">
            <a:extLst>
              <a:ext uri="{FF2B5EF4-FFF2-40B4-BE49-F238E27FC236}">
                <a16:creationId xmlns:a16="http://schemas.microsoft.com/office/drawing/2014/main" id="{9665097C-95D3-4B5E-AFB5-7AAF47D6D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85738" name="Rectangle 10">
            <a:extLst>
              <a:ext uri="{FF2B5EF4-FFF2-40B4-BE49-F238E27FC236}">
                <a16:creationId xmlns:a16="http://schemas.microsoft.com/office/drawing/2014/main" id="{86F94E53-AD47-438B-9682-66D1261A657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797800" cy="1447800"/>
          </a:xfrm>
        </p:spPr>
        <p:txBody>
          <a:bodyPr lIns="90488" tIns="44450" rIns="90488" bIns="44450"/>
          <a:lstStyle/>
          <a:p>
            <a:pPr marL="342900" indent="-342900">
              <a:defRPr/>
            </a:pPr>
            <a:r>
              <a:rPr lang="fr-FR" sz="4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INDICATEURS INTERNES AUX ENTREPRISES</a:t>
            </a: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CB4A7DFA-F5D9-46CC-800A-8E0165B91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30188"/>
            <a:ext cx="184150" cy="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graphicFrame>
        <p:nvGraphicFramePr>
          <p:cNvPr id="63491" name="Objet 5">
            <a:extLst>
              <a:ext uri="{FF2B5EF4-FFF2-40B4-BE49-F238E27FC236}">
                <a16:creationId xmlns:a16="http://schemas.microsoft.com/office/drawing/2014/main" id="{E72135E0-AAD9-4FFC-B7B2-911A9173BC1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71625" y="1989138"/>
          <a:ext cx="6005513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5" r:id="rId4" imgW="3111500" imgH="406400" progId="Equation.DSMT4">
                  <p:embed/>
                </p:oleObj>
              </mc:Choice>
              <mc:Fallback>
                <p:oleObj r:id="rId4" imgW="3111500" imgH="406400" progId="Equation.DSMT4">
                  <p:embed/>
                  <p:pic>
                    <p:nvPicPr>
                      <p:cNvPr id="0" name="Obje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1989138"/>
                        <a:ext cx="6005513" cy="7905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2" name="Objet 6">
            <a:extLst>
              <a:ext uri="{FF2B5EF4-FFF2-40B4-BE49-F238E27FC236}">
                <a16:creationId xmlns:a16="http://schemas.microsoft.com/office/drawing/2014/main" id="{4B6CFC1C-5E0E-44D3-A552-C1C09A2B84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8175" y="3619500"/>
          <a:ext cx="5572125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6" r:id="rId6" imgW="3073400" imgH="406400" progId="Equation.DSMT4">
                  <p:embed/>
                </p:oleObj>
              </mc:Choice>
              <mc:Fallback>
                <p:oleObj r:id="rId6" imgW="3073400" imgH="406400" progId="Equation.DSMT4">
                  <p:embed/>
                  <p:pic>
                    <p:nvPicPr>
                      <p:cNvPr id="0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3619500"/>
                        <a:ext cx="5572125" cy="73818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3" name="Objet 7">
            <a:extLst>
              <a:ext uri="{FF2B5EF4-FFF2-40B4-BE49-F238E27FC236}">
                <a16:creationId xmlns:a16="http://schemas.microsoft.com/office/drawing/2014/main" id="{2F4F5F98-4A69-4968-9F30-6885A5BF1E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1350" y="5805488"/>
          <a:ext cx="7789863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7" r:id="rId8" imgW="4013200" imgH="406400" progId="Equation.DSMT4">
                  <p:embed/>
                </p:oleObj>
              </mc:Choice>
              <mc:Fallback>
                <p:oleObj r:id="rId8" imgW="4013200" imgH="406400" progId="Equation.DSMT4">
                  <p:embed/>
                  <p:pic>
                    <p:nvPicPr>
                      <p:cNvPr id="0" name="Obje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5805488"/>
                        <a:ext cx="7789863" cy="7921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4" name="Rectangle 6">
            <a:extLst>
              <a:ext uri="{FF2B5EF4-FFF2-40B4-BE49-F238E27FC236}">
                <a16:creationId xmlns:a16="http://schemas.microsoft.com/office/drawing/2014/main" id="{D83423CD-FCCA-4813-B9D0-463D70852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38" y="800100"/>
            <a:ext cx="887730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i="1" u="sng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Taux de fr</a:t>
            </a:r>
            <a:r>
              <a:rPr lang="fr-FR" altLang="fr-FR" sz="1800" b="1" i="1" u="sng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 b="1" i="1" u="sng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quence TF :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Il indique l'accidentabilit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intrins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è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de l'entreprise et est obligatoire depuis 1974 pour les entreprises de plus de 50 salari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 Il repr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sente le nombre d'accidents de travail avec arrêt pour un million d'heures travaill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es. Il renseigne sur les postes de travail ou les fili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è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 o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ù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les accidents sont les plus fr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quents.</a:t>
            </a:r>
            <a:endParaRPr lang="fr-FR" altLang="fr-FR" sz="1100">
              <a:latin typeface="Arial Narrow" panose="020B0606020202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495" name="Rectangle 7">
            <a:extLst>
              <a:ext uri="{FF2B5EF4-FFF2-40B4-BE49-F238E27FC236}">
                <a16:creationId xmlns:a16="http://schemas.microsoft.com/office/drawing/2014/main" id="{4DE4FB93-6E42-4815-85CE-36210350C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88" y="2998788"/>
            <a:ext cx="88773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i="1" u="sng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Indice de fr</a:t>
            </a:r>
            <a:r>
              <a:rPr lang="fr-FR" altLang="fr-FR" sz="1800" b="1" i="1" u="sng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 b="1" i="1" u="sng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quence IF :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repr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sente le nombre d'accidents de travail avec arrêt pour 1000 salari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 Il est calcul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pour l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’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ensemble de l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’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entreprise.</a:t>
            </a:r>
            <a:endParaRPr lang="fr-FR" altLang="fr-FR" sz="1100">
              <a:latin typeface="Arial Narrow" panose="020B0606020202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496" name="Rectangle 8">
            <a:extLst>
              <a:ext uri="{FF2B5EF4-FFF2-40B4-BE49-F238E27FC236}">
                <a16:creationId xmlns:a16="http://schemas.microsoft.com/office/drawing/2014/main" id="{BDB1F3F6-E016-4A47-9DAD-5B27AB999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" y="4605338"/>
            <a:ext cx="8888413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1800" b="1" i="1" u="sng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Taux de gravite TG : 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cet indicateur aussi est obligatoire depuis 1974 pour les entreprises de plus de 50 salari</a:t>
            </a:r>
            <a:r>
              <a:rPr lang="fr-FR" altLang="fr-FR" sz="1800"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 Il 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renseigne sur le volume des arrêts de travail corrige du nombre d</a:t>
            </a:r>
            <a:r>
              <a:rPr lang="fr-FR" altLang="fr-FR" sz="1800">
                <a:latin typeface="Arial Narrow" panose="020B0606020202030204" pitchFamily="34" charset="0"/>
                <a:ea typeface="ArialNarrow"/>
                <a:cs typeface="Arial" panose="020B0604020202020204" pitchFamily="34" charset="0"/>
              </a:rPr>
              <a:t>’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heures travaill</a:t>
            </a:r>
            <a:r>
              <a:rPr lang="fr-FR" altLang="fr-FR" sz="1800">
                <a:latin typeface="Arial Narrow" panose="020B0606020202030204" pitchFamily="34" charset="0"/>
                <a:ea typeface="ArialNarrow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es. Il est exprim</a:t>
            </a:r>
            <a:r>
              <a:rPr lang="fr-FR" altLang="fr-FR" sz="1800">
                <a:latin typeface="Arial Narrow" panose="020B0606020202030204" pitchFamily="34" charset="0"/>
                <a:ea typeface="ArialNarrow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 en nombre de journ</a:t>
            </a:r>
            <a:r>
              <a:rPr lang="fr-FR" altLang="fr-FR" sz="1800">
                <a:latin typeface="Arial Narrow" panose="020B0606020202030204" pitchFamily="34" charset="0"/>
                <a:ea typeface="ArialNarrow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es perdues pour 1000 heures travaill</a:t>
            </a:r>
            <a:r>
              <a:rPr lang="fr-FR" altLang="fr-FR" sz="1800">
                <a:latin typeface="Arial Narrow" panose="020B0606020202030204" pitchFamily="34" charset="0"/>
                <a:ea typeface="ArialNarrow"/>
                <a:cs typeface="Arial" panose="020B0604020202020204" pitchFamily="34" charset="0"/>
              </a:rPr>
              <a:t>é</a:t>
            </a:r>
            <a:r>
              <a:rPr lang="fr-FR" altLang="fr-FR" sz="1800">
                <a:latin typeface="Arial" panose="020B0604020202020204" pitchFamily="34" charset="0"/>
                <a:ea typeface="ArialNarrow"/>
                <a:cs typeface="Arial" panose="020B0604020202020204" pitchFamily="34" charset="0"/>
              </a:rPr>
              <a:t>es.</a:t>
            </a:r>
            <a:endParaRPr lang="fr-FR" altLang="fr-FR" sz="1100">
              <a:latin typeface="Arial Narrow" panose="020B060602020203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re 1">
            <a:extLst>
              <a:ext uri="{FF2B5EF4-FFF2-40B4-BE49-F238E27FC236}">
                <a16:creationId xmlns:a16="http://schemas.microsoft.com/office/drawing/2014/main" id="{AE8283C2-7ACD-4F09-820F-DDEA7E6BDC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72400" cy="1143000"/>
          </a:xfrm>
        </p:spPr>
        <p:txBody>
          <a:bodyPr/>
          <a:lstStyle/>
          <a:p>
            <a:r>
              <a:rPr lang="fr-FR" altLang="fr-FR"/>
              <a:t>Application</a:t>
            </a:r>
          </a:p>
        </p:txBody>
      </p:sp>
      <p:pic>
        <p:nvPicPr>
          <p:cNvPr id="64515" name="Picture 2">
            <a:extLst>
              <a:ext uri="{FF2B5EF4-FFF2-40B4-BE49-F238E27FC236}">
                <a16:creationId xmlns:a16="http://schemas.microsoft.com/office/drawing/2014/main" id="{FD6C0E32-4BE4-4EB0-BEF9-08D9228E7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0"/>
          <a:stretch>
            <a:fillRect/>
          </a:stretch>
        </p:blipFill>
        <p:spPr bwMode="auto">
          <a:xfrm>
            <a:off x="107950" y="1628775"/>
            <a:ext cx="8863013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916-BB6F-44C0-BD6F-3B7B46E1E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868863"/>
            <a:ext cx="576263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6FD2DA-7A4B-4CA7-82BB-9D979504C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4876800"/>
            <a:ext cx="576263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C794C8-C3A3-43E1-A9A7-5E6EEFF13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868863"/>
            <a:ext cx="576262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416ADD-B42E-4E8C-92B2-05F72AE6A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4868863"/>
            <a:ext cx="576263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D857B8-A32B-414F-B53B-006A6B075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325" y="4876800"/>
            <a:ext cx="576263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C01852-F072-4AA2-861E-4F82D11D1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4876800"/>
            <a:ext cx="574675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827C5F-AD1F-416B-8802-96B594E5A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4860925"/>
            <a:ext cx="5762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248B06-DA2C-4828-8BA7-6F5976F86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4860925"/>
            <a:ext cx="5762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1C86D7-4A12-4C51-A26F-1E07BA53B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1725" y="4860925"/>
            <a:ext cx="5762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6914BC-99A4-4C7A-9EE2-195C54BD4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4860925"/>
            <a:ext cx="5762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5ADD75-64AA-4EF7-8554-D54225357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5876925"/>
            <a:ext cx="576263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A1FA9A-6858-4142-8528-FCD3D56D7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884863"/>
            <a:ext cx="576263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224073-58BA-4F28-A28A-FE8851A9D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876925"/>
            <a:ext cx="576262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5B45F4-E2B9-493F-8603-0164A7D48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5876925"/>
            <a:ext cx="576263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B136EB-06FA-458A-871D-38E202836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325" y="5884863"/>
            <a:ext cx="576263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F8DDEC-E85E-4493-882D-2E0D17A2F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725" y="5884863"/>
            <a:ext cx="574675" cy="3603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61630A-B08D-4B2C-A698-5C1368CD8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5868988"/>
            <a:ext cx="5762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A4BC45-0573-4551-A51D-80C3E17CD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5868988"/>
            <a:ext cx="5762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58F0D1-1384-476F-9638-EE0CE67F0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1725" y="5868988"/>
            <a:ext cx="576263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BCFAC63-526F-4F42-A2CE-8B3AA9140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5868988"/>
            <a:ext cx="5762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8B2DF8-3001-42A6-8091-C3E61ACF9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3888" y="5373688"/>
            <a:ext cx="576262" cy="3587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64537" name="Rectangle 4">
            <a:extLst>
              <a:ext uri="{FF2B5EF4-FFF2-40B4-BE49-F238E27FC236}">
                <a16:creationId xmlns:a16="http://schemas.microsoft.com/office/drawing/2014/main" id="{27F072BE-729B-4E38-8CE0-9150BA552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022350"/>
            <a:ext cx="6481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latin typeface="Arial Narrow" panose="020B0606020202030204" pitchFamily="34" charset="0"/>
              </a:rPr>
              <a:t>Déterminer les indicateurs TF – IF – TG.</a:t>
            </a:r>
            <a:endParaRPr lang="fr-FR" altLang="fr-FR" sz="2400">
              <a:latin typeface="Arial Narrow" panose="020B0606020202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0C1C568-0FCE-4777-AF40-F01CF8EF2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AEBAE3F-426C-4F8A-AAEE-10A1A3921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2" name="Rectangle 4">
            <a:extLst>
              <a:ext uri="{FF2B5EF4-FFF2-40B4-BE49-F238E27FC236}">
                <a16:creationId xmlns:a16="http://schemas.microsoft.com/office/drawing/2014/main" id="{77169B34-CA0A-41F1-8092-0FD08C450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88CDBB44-7B95-43AD-BAC8-E4A24A023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4778B1F0-E0DD-48AD-8830-988ADC0940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084447C6-6320-482B-BCF7-85579E355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6" name="Rectangle 8">
            <a:extLst>
              <a:ext uri="{FF2B5EF4-FFF2-40B4-BE49-F238E27FC236}">
                <a16:creationId xmlns:a16="http://schemas.microsoft.com/office/drawing/2014/main" id="{1D383B47-D70B-468C-88F5-EF13D2D48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7" name="Rectangle 9">
            <a:extLst>
              <a:ext uri="{FF2B5EF4-FFF2-40B4-BE49-F238E27FC236}">
                <a16:creationId xmlns:a16="http://schemas.microsoft.com/office/drawing/2014/main" id="{276A9944-D1DE-4148-A8E5-3E80D5A61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17418" name="Rectangle 11">
            <a:extLst>
              <a:ext uri="{FF2B5EF4-FFF2-40B4-BE49-F238E27FC236}">
                <a16:creationId xmlns:a16="http://schemas.microsoft.com/office/drawing/2014/main" id="{9D70BF51-2B71-447B-9B88-748E9EAAA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334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altLang="fr-FR" sz="3600" b="1" dirty="0">
                <a:solidFill>
                  <a:schemeClr val="tx2"/>
                </a:solidFill>
                <a:latin typeface="Arial" panose="020B0604020202020204" pitchFamily="34" charset="0"/>
              </a:rPr>
              <a:t>VOLUTION DES A.T. de 1998 à 2017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8A6769A-ECDD-4EFE-B9DD-F26110F3F7D6}"/>
              </a:ext>
            </a:extLst>
          </p:cNvPr>
          <p:cNvPicPr/>
          <p:nvPr/>
        </p:nvPicPr>
        <p:blipFill rotWithShape="1">
          <a:blip r:embed="rId4"/>
          <a:srcRect b="12329"/>
          <a:stretch/>
        </p:blipFill>
        <p:spPr>
          <a:xfrm>
            <a:off x="179512" y="1484784"/>
            <a:ext cx="8712980" cy="460851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>
            <a:extLst>
              <a:ext uri="{FF2B5EF4-FFF2-40B4-BE49-F238E27FC236}">
                <a16:creationId xmlns:a16="http://schemas.microsoft.com/office/drawing/2014/main" id="{F0178E97-89B9-46FE-9983-4A0408854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954088"/>
            <a:ext cx="5535613" cy="562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>
            <a:extLst>
              <a:ext uri="{FF2B5EF4-FFF2-40B4-BE49-F238E27FC236}">
                <a16:creationId xmlns:a16="http://schemas.microsoft.com/office/drawing/2014/main" id="{7082E9C1-C935-4C5C-AD31-0ED5FCFB4A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4267200"/>
          </a:xfrm>
          <a:noFill/>
        </p:spPr>
        <p:txBody>
          <a:bodyPr/>
          <a:lstStyle/>
          <a:p>
            <a:r>
              <a:rPr lang="fr-FR" altLang="fr-FR" sz="3600" dirty="0">
                <a:latin typeface="Arial" panose="020B0604020202020204" pitchFamily="34" charset="0"/>
              </a:rPr>
              <a:t>   CHAQUE ANNÉE, LES ACCIDENTS DU TRAVAIL ET LES MALADIES PROFESSIONNELLES TUENT !!! </a:t>
            </a:r>
            <a:r>
              <a:rPr lang="fr-FR" altLang="fr-FR" sz="2000" dirty="0">
                <a:latin typeface="Arial" panose="020B0604020202020204" pitchFamily="34" charset="0"/>
              </a:rPr>
              <a:t>(chiffres 2018)</a:t>
            </a:r>
          </a:p>
        </p:txBody>
      </p:sp>
      <p:sp>
        <p:nvSpPr>
          <p:cNvPr id="626691" name="Text Box 1027">
            <a:extLst>
              <a:ext uri="{FF2B5EF4-FFF2-40B4-BE49-F238E27FC236}">
                <a16:creationId xmlns:a16="http://schemas.microsoft.com/office/drawing/2014/main" id="{52E2B85D-C62D-40E3-9771-4AD95C1B3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886200"/>
            <a:ext cx="2819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562 décès suite à un accident de travail </a:t>
            </a:r>
          </a:p>
        </p:txBody>
      </p:sp>
      <p:sp>
        <p:nvSpPr>
          <p:cNvPr id="626692" name="Text Box 1028">
            <a:extLst>
              <a:ext uri="{FF2B5EF4-FFF2-40B4-BE49-F238E27FC236}">
                <a16:creationId xmlns:a16="http://schemas.microsoft.com/office/drawing/2014/main" id="{3DC5D38C-9F64-4D30-9B8D-6077CE18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4495800"/>
            <a:ext cx="2819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283 décès suite à un accident de trajet</a:t>
            </a:r>
          </a:p>
        </p:txBody>
      </p:sp>
      <p:sp>
        <p:nvSpPr>
          <p:cNvPr id="626693" name="Text Box 1029">
            <a:extLst>
              <a:ext uri="{FF2B5EF4-FFF2-40B4-BE49-F238E27FC236}">
                <a16:creationId xmlns:a16="http://schemas.microsoft.com/office/drawing/2014/main" id="{AF72753C-F658-4FD5-BE01-42E28B553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5105400"/>
            <a:ext cx="2819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800" b="1" dirty="0">
                <a:solidFill>
                  <a:srgbClr val="FFFFCC"/>
                </a:solidFill>
                <a:latin typeface="Arial Narrow" panose="020B0606020202030204" pitchFamily="34" charset="0"/>
              </a:rPr>
              <a:t>296 décès suite à une maladie professionnelle</a:t>
            </a:r>
          </a:p>
        </p:txBody>
      </p:sp>
    </p:spTree>
    <p:custDataLst>
      <p:tags r:id="rId1"/>
    </p:custData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6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6691" grpId="0" autoUpdateAnimBg="0"/>
      <p:bldP spid="626692" grpId="0" autoUpdateAnimBg="0"/>
      <p:bldP spid="62669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>
            <a:extLst>
              <a:ext uri="{FF2B5EF4-FFF2-40B4-BE49-F238E27FC236}">
                <a16:creationId xmlns:a16="http://schemas.microsoft.com/office/drawing/2014/main" id="{698E669C-D53F-440F-875E-1EC3E5BBA6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1143000"/>
            <a:ext cx="7772400" cy="4267200"/>
          </a:xfrm>
          <a:noFill/>
        </p:spPr>
        <p:txBody>
          <a:bodyPr/>
          <a:lstStyle/>
          <a:p>
            <a:r>
              <a:rPr lang="fr-FR" altLang="fr-FR" sz="3600">
                <a:latin typeface="Arial" panose="020B0604020202020204" pitchFamily="34" charset="0"/>
              </a:rPr>
              <a:t>   IMPORTANCE QUANTITATIVE</a:t>
            </a:r>
            <a:br>
              <a:rPr lang="fr-FR" altLang="fr-FR" sz="3600">
                <a:latin typeface="Arial" panose="020B0604020202020204" pitchFamily="34" charset="0"/>
              </a:rPr>
            </a:br>
            <a:r>
              <a:rPr lang="fr-FR" altLang="fr-FR" sz="3600">
                <a:latin typeface="Arial" panose="020B0604020202020204" pitchFamily="34" charset="0"/>
              </a:rPr>
              <a:t>ET QUALITATIVE</a:t>
            </a:r>
            <a:br>
              <a:rPr lang="fr-FR" altLang="fr-FR" sz="3600">
                <a:latin typeface="Arial" panose="020B0604020202020204" pitchFamily="34" charset="0"/>
              </a:rPr>
            </a:br>
            <a:r>
              <a:rPr lang="fr-FR" altLang="fr-FR" sz="3600">
                <a:latin typeface="Arial" panose="020B0604020202020204" pitchFamily="34" charset="0"/>
              </a:rPr>
              <a:t>DES ACCIDENTS DU TRAVAIL   ET DES MALADIES PROFESSIONNELLES</a:t>
            </a:r>
            <a:br>
              <a:rPr lang="fr-FR" altLang="fr-FR" sz="3600">
                <a:latin typeface="Arial" panose="020B0604020202020204" pitchFamily="34" charset="0"/>
              </a:rPr>
            </a:br>
            <a:r>
              <a:rPr lang="fr-FR" altLang="fr-FR" sz="3600">
                <a:latin typeface="Arial" panose="020B0604020202020204" pitchFamily="34" charset="0"/>
              </a:rPr>
              <a:t>EN FRANCE</a:t>
            </a:r>
          </a:p>
        </p:txBody>
      </p:sp>
    </p:spTree>
    <p:custDataLst>
      <p:tags r:id="rId1"/>
    </p:custData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CE3AE2B7-A89F-44C2-B816-2D7E2E706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8EEAE34-A411-4E8F-8C05-B95FAB1D9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DD643357-5A41-4B19-9DB9-CEB8A4965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258B29C5-716B-4B62-8BDE-2CB8AF77F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10" name="Rectangle 6">
            <a:extLst>
              <a:ext uri="{FF2B5EF4-FFF2-40B4-BE49-F238E27FC236}">
                <a16:creationId xmlns:a16="http://schemas.microsoft.com/office/drawing/2014/main" id="{B28F6E01-36A9-4A82-B1DD-934BDB22C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11" name="Rectangle 7">
            <a:extLst>
              <a:ext uri="{FF2B5EF4-FFF2-40B4-BE49-F238E27FC236}">
                <a16:creationId xmlns:a16="http://schemas.microsoft.com/office/drawing/2014/main" id="{7A8D326F-E212-49F6-83EE-7FB08130A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12" name="Rectangle 8">
            <a:extLst>
              <a:ext uri="{FF2B5EF4-FFF2-40B4-BE49-F238E27FC236}">
                <a16:creationId xmlns:a16="http://schemas.microsoft.com/office/drawing/2014/main" id="{9A730476-1D48-4D4A-A731-AB711FD9D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13" name="Rectangle 9">
            <a:extLst>
              <a:ext uri="{FF2B5EF4-FFF2-40B4-BE49-F238E27FC236}">
                <a16:creationId xmlns:a16="http://schemas.microsoft.com/office/drawing/2014/main" id="{86695D11-3287-4D10-952D-46E3CC0C4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1514" name="Rectangle 12">
            <a:extLst>
              <a:ext uri="{FF2B5EF4-FFF2-40B4-BE49-F238E27FC236}">
                <a16:creationId xmlns:a16="http://schemas.microsoft.com/office/drawing/2014/main" id="{3FE728AA-878C-40FC-88F9-F4EDB7B37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334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 dirty="0">
                <a:solidFill>
                  <a:schemeClr val="tx2"/>
                </a:solidFill>
                <a:latin typeface="Arial" panose="020B0604020202020204" pitchFamily="34" charset="0"/>
              </a:rPr>
              <a:t>CHIFFRES POUR L’ANNÉE 2018</a:t>
            </a:r>
          </a:p>
        </p:txBody>
      </p:sp>
      <p:sp>
        <p:nvSpPr>
          <p:cNvPr id="558094" name="Text Box 14">
            <a:extLst>
              <a:ext uri="{FF2B5EF4-FFF2-40B4-BE49-F238E27FC236}">
                <a16:creationId xmlns:a16="http://schemas.microsoft.com/office/drawing/2014/main" id="{BCA7E293-6FBB-4B07-A022-84C16E7CB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600200"/>
            <a:ext cx="5474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Effectifs des salariés: 18 875 562</a:t>
            </a:r>
            <a:endParaRPr lang="fr-FR" altLang="fr-FR" sz="2800" dirty="0">
              <a:latin typeface="Arial" panose="020B0604020202020204" pitchFamily="34" charset="0"/>
            </a:endParaRPr>
          </a:p>
        </p:txBody>
      </p:sp>
      <p:sp>
        <p:nvSpPr>
          <p:cNvPr id="558096" name="Rectangle 16">
            <a:extLst>
              <a:ext uri="{FF2B5EF4-FFF2-40B4-BE49-F238E27FC236}">
                <a16:creationId xmlns:a16="http://schemas.microsoft.com/office/drawing/2014/main" id="{E8118668-B5D2-4F45-8BE1-24020D41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438400"/>
            <a:ext cx="82296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484188" indent="-484188"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Accidents avec arrêt 		:      659 871</a:t>
            </a:r>
          </a:p>
          <a:p>
            <a:pPr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Accidents avec I.P.			:        34 047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Maladies professionnelles 	:        49 538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Accidents du trajet 			:        99 183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Journées perdues 			: 63 056 810</a:t>
            </a:r>
          </a:p>
          <a:p>
            <a:pPr algn="just"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Durée moyenne d’une IT		:      78 jours</a:t>
            </a: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8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8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80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80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580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80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80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094" grpId="0" autoUpdateAnimBg="0"/>
      <p:bldP spid="55809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id="{D85C20B2-C461-4976-B8FC-C1BA76930E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2438400"/>
            <a:ext cx="7010400" cy="1828800"/>
          </a:xfrm>
          <a:noFill/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fr-FR" sz="4000" b="1">
                <a:solidFill>
                  <a:schemeClr val="tx2"/>
                </a:solidFill>
                <a:latin typeface="Arial" panose="020B0604020202020204" pitchFamily="34" charset="0"/>
              </a:rPr>
              <a:t>PRINCIPAUX INDICATEURS DES ACCIDENTS DU TRAVAIL</a:t>
            </a:r>
            <a:endParaRPr lang="fr-FR" altLang="fr-FR" sz="40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fr-FR" altLang="fr-FR" sz="4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E9C99411-0467-4EDE-864E-8AA36666B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ECF4E658-00A1-4265-86AC-3335BB414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1078A4EB-2075-4A99-9420-FEC9CC0DD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BF6A88CA-D925-4480-A194-D98BED663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00DDE6D6-6810-4876-BE54-FCA8C9B2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F75A47B9-1056-4C3C-BEE9-E4A3D9A14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4" name="Rectangle 8">
            <a:extLst>
              <a:ext uri="{FF2B5EF4-FFF2-40B4-BE49-F238E27FC236}">
                <a16:creationId xmlns:a16="http://schemas.microsoft.com/office/drawing/2014/main" id="{12116C89-9D97-4659-83E8-D95291743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4585" name="Rectangle 9">
            <a:extLst>
              <a:ext uri="{FF2B5EF4-FFF2-40B4-BE49-F238E27FC236}">
                <a16:creationId xmlns:a16="http://schemas.microsoft.com/office/drawing/2014/main" id="{6F0C9032-3165-4100-A9CE-8F754B761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62186" name="Rectangle 10">
            <a:extLst>
              <a:ext uri="{FF2B5EF4-FFF2-40B4-BE49-F238E27FC236}">
                <a16:creationId xmlns:a16="http://schemas.microsoft.com/office/drawing/2014/main" id="{821AF99E-8004-4CE7-95B8-FDBDFAA3EBD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3505200"/>
            <a:ext cx="8255000" cy="2732088"/>
          </a:xfrm>
          <a:noFill/>
        </p:spPr>
        <p:txBody>
          <a:bodyPr lIns="90488" tIns="44450" rIns="90488" bIns="44450"/>
          <a:lstStyle/>
          <a:p>
            <a:pPr marL="571500" indent="-571500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fréquence global (2018)    	: 20,7  </a:t>
            </a:r>
          </a:p>
          <a:p>
            <a:pPr marL="571500" indent="-571500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fréquence ouvriers 		: </a:t>
            </a:r>
            <a:r>
              <a:rPr lang="fr-FR" altLang="fr-FR" sz="2800" dirty="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</a:rPr>
              <a:t>60</a:t>
            </a:r>
          </a:p>
          <a:p>
            <a:pPr marL="571500" indent="-571500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fréquence autres    		: </a:t>
            </a:r>
            <a:r>
              <a:rPr lang="fr-FR" altLang="fr-FR" sz="2800" dirty="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</a:rPr>
              <a:t>10</a:t>
            </a:r>
          </a:p>
          <a:p>
            <a:pPr marL="571500" indent="-571500" algn="just">
              <a:lnSpc>
                <a:spcPct val="90000"/>
              </a:lnSpc>
              <a:buClr>
                <a:schemeClr val="tx2"/>
              </a:buClr>
              <a:buFont typeface="Wingdings" panose="05000000000000000000" pitchFamily="2" charset="2"/>
              <a:buChar char="è"/>
            </a:pPr>
            <a:r>
              <a:rPr lang="fr-FR" altLang="fr-FR" sz="2800" dirty="0">
                <a:latin typeface="Arial" panose="020B0604020202020204" pitchFamily="34" charset="0"/>
              </a:rPr>
              <a:t>taux de fréquence (travaux de montage, démontage, entretien de matériels dans les usines   					: </a:t>
            </a:r>
            <a:r>
              <a:rPr lang="fr-FR" altLang="fr-FR" sz="2800" dirty="0">
                <a:latin typeface="Arial" panose="020B0604020202020204" pitchFamily="34" charset="0"/>
                <a:sym typeface="Symbol" panose="05050102010706020507" pitchFamily="18" charset="2"/>
              </a:rPr>
              <a:t> </a:t>
            </a:r>
            <a:r>
              <a:rPr lang="fr-FR" altLang="fr-FR" sz="2800" dirty="0">
                <a:latin typeface="Arial" panose="020B0604020202020204" pitchFamily="34" charset="0"/>
              </a:rPr>
              <a:t>44</a:t>
            </a:r>
          </a:p>
        </p:txBody>
      </p:sp>
      <p:sp>
        <p:nvSpPr>
          <p:cNvPr id="24587" name="Rectangle 11">
            <a:extLst>
              <a:ext uri="{FF2B5EF4-FFF2-40B4-BE49-F238E27FC236}">
                <a16:creationId xmlns:a16="http://schemas.microsoft.com/office/drawing/2014/main" id="{4618B27C-A45C-4EF6-B165-6410E6950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6858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TAUX DE FRÉQUENCE</a:t>
            </a:r>
          </a:p>
        </p:txBody>
      </p:sp>
      <p:grpSp>
        <p:nvGrpSpPr>
          <p:cNvPr id="24588" name="Group 19">
            <a:extLst>
              <a:ext uri="{FF2B5EF4-FFF2-40B4-BE49-F238E27FC236}">
                <a16:creationId xmlns:a16="http://schemas.microsoft.com/office/drawing/2014/main" id="{9850FC41-4734-40C9-AF14-DA880CE85778}"/>
              </a:ext>
            </a:extLst>
          </p:cNvPr>
          <p:cNvGrpSpPr>
            <a:grpSpLocks/>
          </p:cNvGrpSpPr>
          <p:nvPr/>
        </p:nvGrpSpPr>
        <p:grpSpPr bwMode="auto">
          <a:xfrm>
            <a:off x="1276350" y="1981200"/>
            <a:ext cx="6419850" cy="1143000"/>
            <a:chOff x="804" y="1248"/>
            <a:chExt cx="4044" cy="720"/>
          </a:xfrm>
        </p:grpSpPr>
        <p:grpSp>
          <p:nvGrpSpPr>
            <p:cNvPr id="24589" name="Group 18">
              <a:extLst>
                <a:ext uri="{FF2B5EF4-FFF2-40B4-BE49-F238E27FC236}">
                  <a16:creationId xmlns:a16="http://schemas.microsoft.com/office/drawing/2014/main" id="{B5B5A94D-7A8F-4A1B-A561-5228C0AAD4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1248"/>
              <a:ext cx="3264" cy="720"/>
              <a:chOff x="1584" y="768"/>
              <a:chExt cx="3264" cy="720"/>
            </a:xfrm>
          </p:grpSpPr>
          <p:sp>
            <p:nvSpPr>
              <p:cNvPr id="24591" name="Line 12">
                <a:extLst>
                  <a:ext uri="{FF2B5EF4-FFF2-40B4-BE49-F238E27FC236}">
                    <a16:creationId xmlns:a16="http://schemas.microsoft.com/office/drawing/2014/main" id="{ABD31221-9DA5-4CBB-A9B2-13CDCC0652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2" y="1104"/>
                <a:ext cx="3024" cy="0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592" name="Rectangle 16">
                <a:extLst>
                  <a:ext uri="{FF2B5EF4-FFF2-40B4-BE49-F238E27FC236}">
                    <a16:creationId xmlns:a16="http://schemas.microsoft.com/office/drawing/2014/main" id="{27452FE7-27AC-4A99-978F-1B7B095673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768"/>
                <a:ext cx="3264" cy="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/>
              <a:lstStyle>
                <a:lvl1pPr>
                  <a:spcBef>
                    <a:spcPct val="20000"/>
                  </a:spcBef>
                  <a:buFont typeface="Wingdings" panose="05000000000000000000" pitchFamily="2" charset="2"/>
                  <a:buChar char="ü"/>
                  <a:defRPr sz="3200">
                    <a:solidFill>
                      <a:schemeClr val="tx1"/>
                    </a:solidFill>
                    <a:latin typeface="DomCasual BT" pitchFamily="66" charset="0"/>
                  </a:defRPr>
                </a:lvl1pPr>
                <a:lvl2pPr marL="742950" indent="-28575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800">
                    <a:solidFill>
                      <a:schemeClr val="tx1"/>
                    </a:solidFill>
                    <a:latin typeface="DomCasual BT" pitchFamily="66" charset="0"/>
                  </a:defRPr>
                </a:lvl2pPr>
                <a:lvl3pPr marL="1143000" indent="-228600">
                  <a:spcBef>
                    <a:spcPct val="20000"/>
                  </a:spcBef>
                  <a:buFont typeface="Wingdings" panose="05000000000000000000" pitchFamily="2" charset="2"/>
                  <a:buChar char=" "/>
                  <a:defRPr sz="2400">
                    <a:solidFill>
                      <a:schemeClr val="tx1"/>
                    </a:solidFill>
                    <a:latin typeface="DomCasual BT" pitchFamily="66" charset="0"/>
                  </a:defRPr>
                </a:lvl3pPr>
                <a:lvl4pPr marL="16002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4pPr>
                <a:lvl5pPr marL="2057400" indent="-228600">
                  <a:spcBef>
                    <a:spcPct val="20000"/>
                  </a:spcBef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 2" panose="05020102010507070707" pitchFamily="18" charset="2"/>
                  <a:buChar char="C"/>
                  <a:defRPr sz="2000">
                    <a:solidFill>
                      <a:schemeClr val="tx1"/>
                    </a:solidFill>
                    <a:latin typeface="DomCasual BT" pitchFamily="66" charset="0"/>
                  </a:defRPr>
                </a:lvl9pPr>
              </a:lstStyle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Comic Sans MS" panose="030F0702030302020204" pitchFamily="66" charset="0"/>
                  </a:rPr>
                  <a:t> </a:t>
                </a: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nombre d’AT  x  1 000 000</a:t>
                </a:r>
              </a:p>
              <a:p>
                <a:pPr algn="just">
                  <a:buFont typeface="Wingdings" panose="05000000000000000000" pitchFamily="2" charset="2"/>
                  <a:buNone/>
                </a:pPr>
                <a:r>
                  <a:rPr lang="fr-FR" altLang="fr-FR" sz="2800">
                    <a:solidFill>
                      <a:schemeClr val="tx2"/>
                    </a:solidFill>
                    <a:latin typeface="Arial" panose="020B0604020202020204" pitchFamily="34" charset="0"/>
                  </a:rPr>
                  <a:t> nombre d’heures travaillées</a:t>
                </a:r>
              </a:p>
            </p:txBody>
          </p:sp>
        </p:grpSp>
        <p:sp>
          <p:nvSpPr>
            <p:cNvPr id="24590" name="Text Box 17">
              <a:extLst>
                <a:ext uri="{FF2B5EF4-FFF2-40B4-BE49-F238E27FC236}">
                  <a16:creationId xmlns:a16="http://schemas.microsoft.com/office/drawing/2014/main" id="{6A4EF568-655A-4DDD-8451-604F970C62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" y="1407"/>
              <a:ext cx="81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Wingdings" panose="05000000000000000000" pitchFamily="2" charset="2"/>
                <a:buChar char="ü"/>
                <a:defRPr sz="3200">
                  <a:solidFill>
                    <a:schemeClr val="tx1"/>
                  </a:solidFill>
                  <a:latin typeface="DomCasual BT" pitchFamily="66" charset="0"/>
                </a:defRPr>
              </a:lvl1pPr>
              <a:lvl2pPr marL="742950" indent="-285750">
                <a:spcBef>
                  <a:spcPct val="20000"/>
                </a:spcBef>
                <a:buFont typeface="Wingdings" panose="05000000000000000000" pitchFamily="2" charset="2"/>
                <a:buChar char=" "/>
                <a:defRPr sz="2800">
                  <a:solidFill>
                    <a:schemeClr val="tx1"/>
                  </a:solidFill>
                  <a:latin typeface="DomCasual BT" pitchFamily="66" charset="0"/>
                </a:defRPr>
              </a:lvl2pPr>
              <a:lvl3pPr marL="1143000" indent="-228600">
                <a:spcBef>
                  <a:spcPct val="20000"/>
                </a:spcBef>
                <a:buFont typeface="Wingdings" panose="05000000000000000000" pitchFamily="2" charset="2"/>
                <a:buChar char=" "/>
                <a:defRPr sz="2400">
                  <a:solidFill>
                    <a:schemeClr val="tx1"/>
                  </a:solidFill>
                  <a:latin typeface="DomCasual BT" pitchFamily="66" charset="0"/>
                </a:defRPr>
              </a:lvl3pPr>
              <a:lvl4pPr marL="16002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4pPr>
              <a:lvl5pPr marL="2057400" indent="-228600">
                <a:spcBef>
                  <a:spcPct val="20000"/>
                </a:spcBef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 2" panose="05020102010507070707" pitchFamily="18" charset="2"/>
                <a:buChar char="C"/>
                <a:defRPr sz="2000">
                  <a:solidFill>
                    <a:schemeClr val="tx1"/>
                  </a:solidFill>
                  <a:latin typeface="DomCasual BT" pitchFamily="6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fr-FR" altLang="fr-FR" sz="2800" b="1">
                  <a:solidFill>
                    <a:schemeClr val="tx2"/>
                  </a:solidFill>
                  <a:latin typeface="Arial" panose="020B0604020202020204" pitchFamily="34" charset="0"/>
                </a:rPr>
                <a:t>TF =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2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2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2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2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18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5F1780DB-7A3D-49CD-95E2-388D43D23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DAD25BE-79C5-40F1-B291-16DA603412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494955C1-CF2A-4BA4-8F70-2703211D3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4E8189C8-F010-420D-AAC8-5691F30CD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id="{98E6DA95-E3BF-4EF4-A30D-A259AEFDE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31" name="Rectangle 7">
            <a:extLst>
              <a:ext uri="{FF2B5EF4-FFF2-40B4-BE49-F238E27FC236}">
                <a16:creationId xmlns:a16="http://schemas.microsoft.com/office/drawing/2014/main" id="{FE25F321-BBD0-4282-8C9D-F9392E997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32" name="Rectangle 8">
            <a:extLst>
              <a:ext uri="{FF2B5EF4-FFF2-40B4-BE49-F238E27FC236}">
                <a16:creationId xmlns:a16="http://schemas.microsoft.com/office/drawing/2014/main" id="{487A40ED-36FF-447C-95B5-9D0370937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26633" name="Rectangle 9">
            <a:extLst>
              <a:ext uri="{FF2B5EF4-FFF2-40B4-BE49-F238E27FC236}">
                <a16:creationId xmlns:a16="http://schemas.microsoft.com/office/drawing/2014/main" id="{80118FF2-1D35-4C7C-B53B-A7861A007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fr-FR" sz="2400">
              <a:latin typeface="Arial Narrow" panose="020B0606020202030204" pitchFamily="34" charset="0"/>
            </a:endParaRPr>
          </a:p>
        </p:txBody>
      </p:sp>
      <p:sp>
        <p:nvSpPr>
          <p:cNvPr id="564234" name="Rectangle 10">
            <a:extLst>
              <a:ext uri="{FF2B5EF4-FFF2-40B4-BE49-F238E27FC236}">
                <a16:creationId xmlns:a16="http://schemas.microsoft.com/office/drawing/2014/main" id="{97D14B92-35F5-401A-91AA-3B08DCBE0EC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33400" y="1676400"/>
            <a:ext cx="8215064" cy="4419600"/>
          </a:xfrm>
          <a:noFill/>
        </p:spPr>
        <p:txBody>
          <a:bodyPr lIns="90488" tIns="44450" rIns="90488" bIns="44450"/>
          <a:lstStyle/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Bâtiment et travaux public		: 36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Bois, ameublement, papier carton	: 25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Services, commerces et industrie de l’alimentation 						: 26</a:t>
            </a:r>
          </a:p>
          <a:p>
            <a:pPr algn="just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Métallurgie 				: 17</a:t>
            </a:r>
            <a:r>
              <a:rPr lang="fr-FR" altLang="fr-FR" sz="2800" dirty="0"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fr-FR" altLang="fr-FR" sz="2800" dirty="0">
                <a:latin typeface="Arial" panose="020B0604020202020204" pitchFamily="34" charset="0"/>
              </a:rPr>
              <a:t>Transport, eau, gaz, électricité	: 28 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Chimie, caoutchouc, plasturgie	: 14</a:t>
            </a:r>
          </a:p>
          <a:p>
            <a:pPr algn="l"/>
            <a:r>
              <a:rPr lang="fr-FR" altLang="fr-FR" sz="2800" dirty="0">
                <a:latin typeface="Arial" panose="020B0604020202020204" pitchFamily="34" charset="0"/>
              </a:rPr>
              <a:t>Commerce non alimentaire 		: 13</a:t>
            </a:r>
          </a:p>
          <a:p>
            <a:pPr algn="l"/>
            <a:r>
              <a:rPr lang="fr-FR" altLang="fr-FR" sz="2800" dirty="0">
                <a:solidFill>
                  <a:schemeClr val="tx2"/>
                </a:solidFill>
                <a:latin typeface="Arial" panose="020B0604020202020204" pitchFamily="34" charset="0"/>
              </a:rPr>
              <a:t>Activités de service et travail temporaire	: 32 </a:t>
            </a:r>
          </a:p>
        </p:txBody>
      </p:sp>
      <p:sp>
        <p:nvSpPr>
          <p:cNvPr id="26635" name="Rectangle 11">
            <a:extLst>
              <a:ext uri="{FF2B5EF4-FFF2-40B4-BE49-F238E27FC236}">
                <a16:creationId xmlns:a16="http://schemas.microsoft.com/office/drawing/2014/main" id="{E323D363-87A7-4B98-B04C-CD10008B44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57200"/>
            <a:ext cx="7645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  <a:latin typeface="Arial" panose="020B0604020202020204" pitchFamily="34" charset="0"/>
              </a:rPr>
              <a:t>EXEMPLES DE TAUX DE FRÉQUENCE</a:t>
            </a:r>
            <a:endParaRPr lang="fr-FR" altLang="fr-FR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  <a:latin typeface="Arial" panose="020B0604020202020204" pitchFamily="34" charset="0"/>
              </a:rPr>
              <a:t>par comités techniques nationaux</a:t>
            </a:r>
          </a:p>
        </p:txBody>
      </p:sp>
      <p:sp>
        <p:nvSpPr>
          <p:cNvPr id="26636" name="Rectangle 12">
            <a:extLst>
              <a:ext uri="{FF2B5EF4-FFF2-40B4-BE49-F238E27FC236}">
                <a16:creationId xmlns:a16="http://schemas.microsoft.com/office/drawing/2014/main" id="{8E861641-0E43-4585-90CA-4A3840224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124200"/>
            <a:ext cx="1609725" cy="1574800"/>
          </a:xfrm>
          <a:prstGeom prst="rect">
            <a:avLst/>
          </a:prstGeom>
          <a:solidFill>
            <a:srgbClr val="FFF0D9"/>
          </a:solidFill>
          <a:ln w="25400">
            <a:solidFill>
              <a:srgbClr val="063DE8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ü"/>
              <a:defRPr sz="3200">
                <a:solidFill>
                  <a:schemeClr val="tx1"/>
                </a:solidFill>
                <a:latin typeface="DomCasual BT" pitchFamily="66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 "/>
              <a:defRPr sz="2800">
                <a:solidFill>
                  <a:schemeClr val="tx1"/>
                </a:solidFill>
                <a:latin typeface="DomCasual BT" pitchFamily="66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 "/>
              <a:defRPr sz="2400">
                <a:solidFill>
                  <a:schemeClr val="tx1"/>
                </a:solidFill>
                <a:latin typeface="DomCasual BT" pitchFamily="66" charset="0"/>
              </a:defRPr>
            </a:lvl3pPr>
            <a:lvl4pPr marL="16002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4pPr>
            <a:lvl5pPr marL="2057400" indent="-228600">
              <a:spcBef>
                <a:spcPct val="20000"/>
              </a:spcBef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 2" panose="05020102010507070707" pitchFamily="18" charset="2"/>
              <a:buChar char="C"/>
              <a:defRPr sz="2000">
                <a:solidFill>
                  <a:schemeClr val="tx1"/>
                </a:solidFill>
                <a:latin typeface="DomCasual BT" pitchFamily="66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Moyenne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2018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fr-FR" altLang="fr-FR" sz="2400" b="1" dirty="0">
                <a:solidFill>
                  <a:srgbClr val="FC0128"/>
                </a:solidFill>
                <a:latin typeface="Arial" panose="020B0604020202020204" pitchFamily="34" charset="0"/>
              </a:rPr>
              <a:t>20,7</a:t>
            </a:r>
            <a:endParaRPr lang="fr-FR" altLang="fr-FR" sz="2400" dirty="0">
              <a:solidFill>
                <a:srgbClr val="FC0128"/>
              </a:solidFill>
              <a:latin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4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4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4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64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4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4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64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64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234" grpId="0" build="p" autoUpdateAnimBg="0"/>
      <p:bldP spid="266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3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Nouvelle présentation">
  <a:themeElements>
    <a:clrScheme name="">
      <a:dk1>
        <a:srgbClr val="000000"/>
      </a:dk1>
      <a:lt1>
        <a:srgbClr val="FFFFFF"/>
      </a:lt1>
      <a:dk2>
        <a:srgbClr val="0000CC"/>
      </a:dk2>
      <a:lt2>
        <a:srgbClr val="FFFF00"/>
      </a:lt2>
      <a:accent1>
        <a:srgbClr val="FF9900"/>
      </a:accent1>
      <a:accent2>
        <a:srgbClr val="00FFFF"/>
      </a:accent2>
      <a:accent3>
        <a:srgbClr val="AAAAE2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Nouvelle présentation">
      <a:majorFont>
        <a:latin typeface="Arial Narrow"/>
        <a:ea typeface=""/>
        <a:cs typeface=""/>
      </a:majorFont>
      <a:minorFont>
        <a:latin typeface="DomCasual B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Office\Modèles\Nouvelle présentation.pot</Template>
  <TotalTime>0</TotalTime>
  <Words>1325</Words>
  <Application>Microsoft Office PowerPoint</Application>
  <PresentationFormat>Affichage à l'écran (4:3)</PresentationFormat>
  <Paragraphs>245</Paragraphs>
  <Slides>30</Slides>
  <Notes>21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9" baseType="lpstr">
      <vt:lpstr>Arial</vt:lpstr>
      <vt:lpstr>Arial Narrow</vt:lpstr>
      <vt:lpstr>Comic Sans MS</vt:lpstr>
      <vt:lpstr>DomCasual BT</vt:lpstr>
      <vt:lpstr>Times New Roman</vt:lpstr>
      <vt:lpstr>Wingdings</vt:lpstr>
      <vt:lpstr>Wingdings 2</vt:lpstr>
      <vt:lpstr>Nouvelle présentation</vt:lpstr>
      <vt:lpstr>MathType 7.0 Equation</vt:lpstr>
      <vt:lpstr>Présentation PowerPoint</vt:lpstr>
      <vt:lpstr>Présentation PowerPoint</vt:lpstr>
      <vt:lpstr>Présentation PowerPoint</vt:lpstr>
      <vt:lpstr>   CHAQUE ANNÉE, LES ACCIDENTS DU TRAVAIL ET LES MALADIES PROFESSIONNELLES TUENT !!! (chiffres 2018)</vt:lpstr>
      <vt:lpstr>   IMPORTANCE QUANTITATIVE ET QUALITATIVE DES ACCIDENTS DU TRAVAIL   ET DES MALADIES PROFESSIONNELLES EN FRANCE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des nouveaux arrivants</vt:lpstr>
      <vt:lpstr>Cas des nouveaux arrivants</vt:lpstr>
      <vt:lpstr>Présentation PowerPoint</vt:lpstr>
      <vt:lpstr>Présentation PowerPoint</vt:lpstr>
      <vt:lpstr>Application</vt:lpstr>
      <vt:lpstr>Présentation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Aucun titre de diapositive</dc:title>
  <dc:creator>François.</dc:creator>
  <cp:lastModifiedBy>Cousin Hub</cp:lastModifiedBy>
  <cp:revision>436</cp:revision>
  <dcterms:created xsi:type="dcterms:W3CDTF">1998-01-10T13:06:46Z</dcterms:created>
  <dcterms:modified xsi:type="dcterms:W3CDTF">2020-05-27T07:45:28Z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201E98B2-F345-4975-B8E5-B2FFB2A7AB7F</vt:lpwstr>
  </property>
  <property fmtid="{D5CDD505-2E9C-101B-9397-08002B2CF9AE}" pid="3" name="ArticulatePath">
    <vt:lpwstr>02 - Données statistiques</vt:lpwstr>
  </property>
</Properties>
</file>